
<file path=[Content_Types].xml><?xml version="1.0" encoding="utf-8"?>
<Types xmlns="http://schemas.openxmlformats.org/package/2006/content-types">
  <Default Extension="1"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8" r:id="rId2"/>
  </p:sldMasterIdLst>
  <p:notesMasterIdLst>
    <p:notesMasterId r:id="rId48"/>
  </p:notesMasterIdLst>
  <p:sldIdLst>
    <p:sldId id="256" r:id="rId3"/>
    <p:sldId id="257" r:id="rId4"/>
    <p:sldId id="317" r:id="rId5"/>
    <p:sldId id="318" r:id="rId6"/>
    <p:sldId id="319" r:id="rId7"/>
    <p:sldId id="344" r:id="rId8"/>
    <p:sldId id="259" r:id="rId9"/>
    <p:sldId id="263" r:id="rId10"/>
    <p:sldId id="321" r:id="rId11"/>
    <p:sldId id="343" r:id="rId12"/>
    <p:sldId id="260" r:id="rId13"/>
    <p:sldId id="297" r:id="rId14"/>
    <p:sldId id="296" r:id="rId15"/>
    <p:sldId id="324" r:id="rId16"/>
    <p:sldId id="320" r:id="rId17"/>
    <p:sldId id="325" r:id="rId18"/>
    <p:sldId id="348" r:id="rId19"/>
    <p:sldId id="346" r:id="rId20"/>
    <p:sldId id="313" r:id="rId21"/>
    <p:sldId id="326" r:id="rId22"/>
    <p:sldId id="299" r:id="rId23"/>
    <p:sldId id="342" r:id="rId24"/>
    <p:sldId id="349" r:id="rId25"/>
    <p:sldId id="327" r:id="rId26"/>
    <p:sldId id="328" r:id="rId27"/>
    <p:sldId id="329" r:id="rId28"/>
    <p:sldId id="300" r:id="rId29"/>
    <p:sldId id="330" r:id="rId30"/>
    <p:sldId id="331" r:id="rId31"/>
    <p:sldId id="301" r:id="rId32"/>
    <p:sldId id="332" r:id="rId33"/>
    <p:sldId id="333" r:id="rId34"/>
    <p:sldId id="310" r:id="rId35"/>
    <p:sldId id="352" r:id="rId36"/>
    <p:sldId id="353" r:id="rId37"/>
    <p:sldId id="351" r:id="rId38"/>
    <p:sldId id="338" r:id="rId39"/>
    <p:sldId id="302" r:id="rId40"/>
    <p:sldId id="341" r:id="rId41"/>
    <p:sldId id="336" r:id="rId42"/>
    <p:sldId id="304" r:id="rId43"/>
    <p:sldId id="311" r:id="rId44"/>
    <p:sldId id="335" r:id="rId45"/>
    <p:sldId id="316" r:id="rId46"/>
    <p:sldId id="264"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3601-5D04-A5DD-AD9E-A6BDE1F0338E}" name="Zopp, Parker" initials="PZ" userId="S::jpz2916@jacksonkelly.com::087ec57d-8a3d-46ad-9402-1e155d69b41a" providerId="AD"/>
  <p188:author id="{47A478C6-A776-F326-4E4D-5F5561F5AB2A}" name="Arreola, Bronte" initials="BA" userId="S::ba2980@jacksonkelly.com::8bd28bdf-04d8-4ba5-8aa8-601726b67a1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5758"/>
    <a:srgbClr val="00A7B5"/>
    <a:srgbClr val="6CC249"/>
    <a:srgbClr val="FF33CC"/>
    <a:srgbClr val="D1FCFF"/>
    <a:srgbClr val="B8E1A7"/>
    <a:srgbClr val="B3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2253" autoAdjust="0"/>
  </p:normalViewPr>
  <p:slideViewPr>
    <p:cSldViewPr snapToGrid="0">
      <p:cViewPr varScale="1">
        <p:scale>
          <a:sx n="71" d="100"/>
          <a:sy n="71" d="100"/>
        </p:scale>
        <p:origin x="21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8/10/relationships/authors" Target="author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8BDF95AB-7692-46E5-A365-9A0C9991CDC5}" type="doc">
      <dgm:prSet loTypeId="urn:microsoft.com/office/officeart/2005/8/layout/hProcess11" loCatId="process" qsTypeId="urn:microsoft.com/office/officeart/2005/8/quickstyle/simple1" qsCatId="simple" csTypeId="urn:microsoft.com/office/officeart/2005/8/colors/accent5_5" csCatId="accent5" phldr="1"/>
      <dgm:spPr/>
    </dgm:pt>
    <dgm:pt modelId="{EE1BF3EF-72D5-4B36-90AD-52E1A6CF262A}">
      <dgm:prSet phldrT="[Text]"/>
      <dgm:spPr/>
      <dgm:t>
        <a:bodyPr/>
        <a:lstStyle/>
        <a:p>
          <a:r>
            <a:rPr lang="en-US" dirty="0"/>
            <a:t>HIPAA Signed Into Law </a:t>
          </a:r>
        </a:p>
      </dgm:t>
    </dgm:pt>
    <dgm:pt modelId="{E51060A3-3B1E-4CB4-A5D3-B7BD104E4977}" type="parTrans" cxnId="{7ACCD541-5CC7-457C-AA43-66713656DBD3}">
      <dgm:prSet/>
      <dgm:spPr/>
      <dgm:t>
        <a:bodyPr/>
        <a:lstStyle/>
        <a:p>
          <a:endParaRPr lang="en-US"/>
        </a:p>
      </dgm:t>
    </dgm:pt>
    <dgm:pt modelId="{35D6C6F4-6FB8-45FD-B201-B7D0E8850197}" type="sibTrans" cxnId="{7ACCD541-5CC7-457C-AA43-66713656DBD3}">
      <dgm:prSet/>
      <dgm:spPr/>
      <dgm:t>
        <a:bodyPr/>
        <a:lstStyle/>
        <a:p>
          <a:endParaRPr lang="en-US"/>
        </a:p>
      </dgm:t>
    </dgm:pt>
    <dgm:pt modelId="{53B27DD9-8CDF-49E5-9E08-D8454603BBFE}">
      <dgm:prSet phldrT="[Text]"/>
      <dgm:spPr/>
      <dgm:t>
        <a:bodyPr/>
        <a:lstStyle/>
        <a:p>
          <a:r>
            <a:rPr lang="en-US" dirty="0"/>
            <a:t>HIPAA Privacy Rule Compliance Required</a:t>
          </a:r>
        </a:p>
      </dgm:t>
    </dgm:pt>
    <dgm:pt modelId="{0917C298-805D-47AE-8BF8-0182156CECC1}" type="parTrans" cxnId="{E50F3702-3745-4513-8B77-C868C6AE331F}">
      <dgm:prSet/>
      <dgm:spPr/>
      <dgm:t>
        <a:bodyPr/>
        <a:lstStyle/>
        <a:p>
          <a:endParaRPr lang="en-US"/>
        </a:p>
      </dgm:t>
    </dgm:pt>
    <dgm:pt modelId="{6FDE13CB-4EE9-42A4-93E8-C5AC01673F91}" type="sibTrans" cxnId="{E50F3702-3745-4513-8B77-C868C6AE331F}">
      <dgm:prSet/>
      <dgm:spPr/>
      <dgm:t>
        <a:bodyPr/>
        <a:lstStyle/>
        <a:p>
          <a:endParaRPr lang="en-US"/>
        </a:p>
      </dgm:t>
    </dgm:pt>
    <dgm:pt modelId="{CD951C80-A178-43DB-88EF-8AE4E1C1D4A6}">
      <dgm:prSet phldrT="[Text]"/>
      <dgm:spPr/>
      <dgm:t>
        <a:bodyPr/>
        <a:lstStyle/>
        <a:p>
          <a:r>
            <a:rPr lang="en-US" dirty="0"/>
            <a:t>HIPAA Security Rule Compliance Required</a:t>
          </a:r>
        </a:p>
      </dgm:t>
    </dgm:pt>
    <dgm:pt modelId="{0CC7C585-1996-491D-A368-292C12927682}" type="parTrans" cxnId="{1A77F1B3-1B58-49DD-B023-23FDFDB0A5CC}">
      <dgm:prSet/>
      <dgm:spPr/>
      <dgm:t>
        <a:bodyPr/>
        <a:lstStyle/>
        <a:p>
          <a:endParaRPr lang="en-US"/>
        </a:p>
      </dgm:t>
    </dgm:pt>
    <dgm:pt modelId="{6A671B4B-3B8E-4D57-B48F-ADB516A2D3E9}" type="sibTrans" cxnId="{1A77F1B3-1B58-49DD-B023-23FDFDB0A5CC}">
      <dgm:prSet/>
      <dgm:spPr/>
      <dgm:t>
        <a:bodyPr/>
        <a:lstStyle/>
        <a:p>
          <a:endParaRPr lang="en-US"/>
        </a:p>
      </dgm:t>
    </dgm:pt>
    <dgm:pt modelId="{02B58AC5-5E23-446E-992D-7DCD124032B9}">
      <dgm:prSet phldrT="[Text]"/>
      <dgm:spPr/>
      <dgm:t>
        <a:bodyPr/>
        <a:lstStyle/>
        <a:p>
          <a:r>
            <a:rPr lang="en-US" dirty="0"/>
            <a:t>HITECH Act Signed Into Law</a:t>
          </a:r>
        </a:p>
      </dgm:t>
    </dgm:pt>
    <dgm:pt modelId="{5E22CE9E-5732-4ABB-AF7F-0C116BC5F65D}" type="parTrans" cxnId="{B56A16F5-DA43-4AA4-B870-AAE2A303A6FA}">
      <dgm:prSet/>
      <dgm:spPr/>
      <dgm:t>
        <a:bodyPr/>
        <a:lstStyle/>
        <a:p>
          <a:endParaRPr lang="en-US"/>
        </a:p>
      </dgm:t>
    </dgm:pt>
    <dgm:pt modelId="{431A2622-5B89-40D7-9E47-6E25E8C50C96}" type="sibTrans" cxnId="{B56A16F5-DA43-4AA4-B870-AAE2A303A6FA}">
      <dgm:prSet/>
      <dgm:spPr/>
      <dgm:t>
        <a:bodyPr/>
        <a:lstStyle/>
        <a:p>
          <a:endParaRPr lang="en-US"/>
        </a:p>
      </dgm:t>
    </dgm:pt>
    <dgm:pt modelId="{3D9ED230-06FA-47CC-A495-9188C1887FF8}">
      <dgm:prSet phldrT="[Text]"/>
      <dgm:spPr/>
      <dgm:t>
        <a:bodyPr/>
        <a:lstStyle/>
        <a:p>
          <a:r>
            <a:rPr lang="en-US" dirty="0"/>
            <a:t>HIPAA Omnibus Final Rule Compliance Required</a:t>
          </a:r>
        </a:p>
      </dgm:t>
    </dgm:pt>
    <dgm:pt modelId="{C62961A0-C1B0-4C6D-A357-05D27A8CA8FA}" type="parTrans" cxnId="{59993090-FCAB-4E2E-A8AD-98240903227A}">
      <dgm:prSet/>
      <dgm:spPr/>
      <dgm:t>
        <a:bodyPr/>
        <a:lstStyle/>
        <a:p>
          <a:endParaRPr lang="en-US"/>
        </a:p>
      </dgm:t>
    </dgm:pt>
    <dgm:pt modelId="{FA60E16E-EE79-41EB-AE67-C26CCF61D54C}" type="sibTrans" cxnId="{59993090-FCAB-4E2E-A8AD-98240903227A}">
      <dgm:prSet/>
      <dgm:spPr/>
      <dgm:t>
        <a:bodyPr/>
        <a:lstStyle/>
        <a:p>
          <a:endParaRPr lang="en-US"/>
        </a:p>
      </dgm:t>
    </dgm:pt>
    <dgm:pt modelId="{95F961A3-DD05-4A0A-8230-DB9354AAB985}">
      <dgm:prSet phldrT="[Text]"/>
      <dgm:spPr/>
      <dgm:t>
        <a:bodyPr/>
        <a:lstStyle/>
        <a:p>
          <a:r>
            <a:rPr lang="en-US" dirty="0"/>
            <a:t>21</a:t>
          </a:r>
          <a:r>
            <a:rPr lang="en-US" baseline="30000" dirty="0"/>
            <a:t>st</a:t>
          </a:r>
          <a:r>
            <a:rPr lang="en-US" dirty="0"/>
            <a:t> Century Cures Act is Signed Into Law</a:t>
          </a:r>
        </a:p>
      </dgm:t>
    </dgm:pt>
    <dgm:pt modelId="{6BBE8D0A-8275-4095-B540-C88711A6F893}" type="parTrans" cxnId="{1DD1EF4D-781D-4E98-943D-E4E513BDE4B4}">
      <dgm:prSet/>
      <dgm:spPr/>
      <dgm:t>
        <a:bodyPr/>
        <a:lstStyle/>
        <a:p>
          <a:endParaRPr lang="en-US"/>
        </a:p>
      </dgm:t>
    </dgm:pt>
    <dgm:pt modelId="{DCA60DCB-AE0D-432D-AC17-1D9A5B2BF7A4}" type="sibTrans" cxnId="{1DD1EF4D-781D-4E98-943D-E4E513BDE4B4}">
      <dgm:prSet/>
      <dgm:spPr/>
      <dgm:t>
        <a:bodyPr/>
        <a:lstStyle/>
        <a:p>
          <a:endParaRPr lang="en-US"/>
        </a:p>
      </dgm:t>
    </dgm:pt>
    <dgm:pt modelId="{24F9899E-3E8B-4CDC-9370-1AB28A9EE639}">
      <dgm:prSet phldrT="[Text]"/>
      <dgm:spPr/>
      <dgm:t>
        <a:bodyPr/>
        <a:lstStyle/>
        <a:p>
          <a:r>
            <a:rPr lang="en-US" dirty="0"/>
            <a:t>Effective Date of Certain HIPAA-Part 2 Alignment</a:t>
          </a:r>
        </a:p>
      </dgm:t>
    </dgm:pt>
    <dgm:pt modelId="{67F98E6E-25C5-4674-A761-CCB259B5D272}" type="parTrans" cxnId="{5F223932-0B6B-4A73-A4B9-F439D2E4815E}">
      <dgm:prSet/>
      <dgm:spPr/>
      <dgm:t>
        <a:bodyPr/>
        <a:lstStyle/>
        <a:p>
          <a:endParaRPr lang="en-US"/>
        </a:p>
      </dgm:t>
    </dgm:pt>
    <dgm:pt modelId="{C32E7115-DF26-4863-BF80-88B40B85F84E}" type="sibTrans" cxnId="{5F223932-0B6B-4A73-A4B9-F439D2E4815E}">
      <dgm:prSet/>
      <dgm:spPr/>
      <dgm:t>
        <a:bodyPr/>
        <a:lstStyle/>
        <a:p>
          <a:endParaRPr lang="en-US"/>
        </a:p>
      </dgm:t>
    </dgm:pt>
    <dgm:pt modelId="{3BCC1EF0-D11C-438E-A66A-3FF286239E70}">
      <dgm:prSet phldrT="[Text]"/>
      <dgm:spPr/>
      <dgm:t>
        <a:bodyPr/>
        <a:lstStyle/>
        <a:p>
          <a:r>
            <a:rPr lang="en-US" dirty="0"/>
            <a:t>Breach Notification Rule Compliance Required</a:t>
          </a:r>
        </a:p>
      </dgm:t>
    </dgm:pt>
    <dgm:pt modelId="{C91B8838-9AD8-4656-BC01-F5644BE6342A}" type="parTrans" cxnId="{AF26FC61-6585-49BE-B2A8-6DF6D7CBF21A}">
      <dgm:prSet/>
      <dgm:spPr/>
      <dgm:t>
        <a:bodyPr/>
        <a:lstStyle/>
        <a:p>
          <a:endParaRPr lang="en-US"/>
        </a:p>
      </dgm:t>
    </dgm:pt>
    <dgm:pt modelId="{8A4B4380-2F6B-46A4-970B-66D19BF98437}" type="sibTrans" cxnId="{AF26FC61-6585-49BE-B2A8-6DF6D7CBF21A}">
      <dgm:prSet/>
      <dgm:spPr/>
      <dgm:t>
        <a:bodyPr/>
        <a:lstStyle/>
        <a:p>
          <a:endParaRPr lang="en-US"/>
        </a:p>
      </dgm:t>
    </dgm:pt>
    <dgm:pt modelId="{29DB45ED-6308-4819-AADA-38F77FE1D2EA}">
      <dgm:prSet phldrT="[Text]"/>
      <dgm:spPr/>
      <dgm:t>
        <a:bodyPr/>
        <a:lstStyle/>
        <a:p>
          <a:r>
            <a:rPr lang="en-US" dirty="0"/>
            <a:t>HIPAA Privacy Rule to Support Reproductive Health Care Privacy Becomes Effective</a:t>
          </a:r>
        </a:p>
      </dgm:t>
    </dgm:pt>
    <dgm:pt modelId="{0F10E4F4-8D92-4F83-9984-453EF725B3E9}" type="parTrans" cxnId="{45503CEB-22C8-4E29-B9D3-D2E5EA993FDF}">
      <dgm:prSet/>
      <dgm:spPr/>
      <dgm:t>
        <a:bodyPr/>
        <a:lstStyle/>
        <a:p>
          <a:endParaRPr lang="en-US"/>
        </a:p>
      </dgm:t>
    </dgm:pt>
    <dgm:pt modelId="{5E0FBADA-9BD8-4BBF-A5B3-1EF3B7BC6100}" type="sibTrans" cxnId="{45503CEB-22C8-4E29-B9D3-D2E5EA993FDF}">
      <dgm:prSet/>
      <dgm:spPr/>
      <dgm:t>
        <a:bodyPr/>
        <a:lstStyle/>
        <a:p>
          <a:endParaRPr lang="en-US"/>
        </a:p>
      </dgm:t>
    </dgm:pt>
    <dgm:pt modelId="{8493EFFC-54E8-41A0-9781-A0A70650077C}" type="pres">
      <dgm:prSet presAssocID="{8BDF95AB-7692-46E5-A365-9A0C9991CDC5}" presName="Name0" presStyleCnt="0">
        <dgm:presLayoutVars>
          <dgm:dir/>
          <dgm:resizeHandles val="exact"/>
        </dgm:presLayoutVars>
      </dgm:prSet>
      <dgm:spPr/>
    </dgm:pt>
    <dgm:pt modelId="{3242BD45-A58B-4ADB-A24F-BE58514FB877}" type="pres">
      <dgm:prSet presAssocID="{8BDF95AB-7692-46E5-A365-9A0C9991CDC5}" presName="arrow" presStyleLbl="bgShp" presStyleIdx="0" presStyleCnt="1" custLinFactNeighborX="-4128" custLinFactNeighborY="572"/>
      <dgm:spPr/>
    </dgm:pt>
    <dgm:pt modelId="{80463772-9F36-4791-AB61-EA54D33B6021}" type="pres">
      <dgm:prSet presAssocID="{8BDF95AB-7692-46E5-A365-9A0C9991CDC5}" presName="points" presStyleCnt="0"/>
      <dgm:spPr/>
    </dgm:pt>
    <dgm:pt modelId="{6010FAEE-D19B-4182-AE56-1D301726D039}" type="pres">
      <dgm:prSet presAssocID="{EE1BF3EF-72D5-4B36-90AD-52E1A6CF262A}" presName="compositeA" presStyleCnt="0"/>
      <dgm:spPr/>
    </dgm:pt>
    <dgm:pt modelId="{C0A403C5-B6AE-4AF8-96C4-A386F4E2A0D4}" type="pres">
      <dgm:prSet presAssocID="{EE1BF3EF-72D5-4B36-90AD-52E1A6CF262A}" presName="textA" presStyleLbl="revTx" presStyleIdx="0" presStyleCnt="9">
        <dgm:presLayoutVars>
          <dgm:bulletEnabled val="1"/>
        </dgm:presLayoutVars>
      </dgm:prSet>
      <dgm:spPr/>
    </dgm:pt>
    <dgm:pt modelId="{A0832F25-0B99-4FF0-96B5-E45E43B8EA5F}" type="pres">
      <dgm:prSet presAssocID="{EE1BF3EF-72D5-4B36-90AD-52E1A6CF262A}" presName="circleA" presStyleLbl="node1" presStyleIdx="0" presStyleCnt="9"/>
      <dgm:spPr/>
    </dgm:pt>
    <dgm:pt modelId="{D05156B2-3D6D-4B39-8A7B-3BE0E87BC3C2}" type="pres">
      <dgm:prSet presAssocID="{EE1BF3EF-72D5-4B36-90AD-52E1A6CF262A}" presName="spaceA" presStyleCnt="0"/>
      <dgm:spPr/>
    </dgm:pt>
    <dgm:pt modelId="{96BB766C-7AFE-4E49-A249-11DDA09B19E4}" type="pres">
      <dgm:prSet presAssocID="{35D6C6F4-6FB8-45FD-B201-B7D0E8850197}" presName="space" presStyleCnt="0"/>
      <dgm:spPr/>
    </dgm:pt>
    <dgm:pt modelId="{F5819E40-E7DA-47E2-B07E-8C81DF7CD27E}" type="pres">
      <dgm:prSet presAssocID="{53B27DD9-8CDF-49E5-9E08-D8454603BBFE}" presName="compositeB" presStyleCnt="0"/>
      <dgm:spPr/>
    </dgm:pt>
    <dgm:pt modelId="{AE3513DD-8859-45E5-9F97-150F62FFC8B2}" type="pres">
      <dgm:prSet presAssocID="{53B27DD9-8CDF-49E5-9E08-D8454603BBFE}" presName="textB" presStyleLbl="revTx" presStyleIdx="1" presStyleCnt="9">
        <dgm:presLayoutVars>
          <dgm:bulletEnabled val="1"/>
        </dgm:presLayoutVars>
      </dgm:prSet>
      <dgm:spPr/>
    </dgm:pt>
    <dgm:pt modelId="{81087FE4-E403-4B30-BBA5-30AA7F2141E0}" type="pres">
      <dgm:prSet presAssocID="{53B27DD9-8CDF-49E5-9E08-D8454603BBFE}" presName="circleB" presStyleLbl="node1" presStyleIdx="1" presStyleCnt="9"/>
      <dgm:spPr/>
    </dgm:pt>
    <dgm:pt modelId="{72A831AC-090C-4758-9467-1F6CE63A8674}" type="pres">
      <dgm:prSet presAssocID="{53B27DD9-8CDF-49E5-9E08-D8454603BBFE}" presName="spaceB" presStyleCnt="0"/>
      <dgm:spPr/>
    </dgm:pt>
    <dgm:pt modelId="{09C20818-1FB7-4A02-83EE-A89518767C10}" type="pres">
      <dgm:prSet presAssocID="{6FDE13CB-4EE9-42A4-93E8-C5AC01673F91}" presName="space" presStyleCnt="0"/>
      <dgm:spPr/>
    </dgm:pt>
    <dgm:pt modelId="{CFE9F693-95DB-4805-9C68-2D07B7E0D017}" type="pres">
      <dgm:prSet presAssocID="{CD951C80-A178-43DB-88EF-8AE4E1C1D4A6}" presName="compositeA" presStyleCnt="0"/>
      <dgm:spPr/>
    </dgm:pt>
    <dgm:pt modelId="{C5AA51E6-60B1-4B34-81B8-AF3B205F522E}" type="pres">
      <dgm:prSet presAssocID="{CD951C80-A178-43DB-88EF-8AE4E1C1D4A6}" presName="textA" presStyleLbl="revTx" presStyleIdx="2" presStyleCnt="9">
        <dgm:presLayoutVars>
          <dgm:bulletEnabled val="1"/>
        </dgm:presLayoutVars>
      </dgm:prSet>
      <dgm:spPr/>
    </dgm:pt>
    <dgm:pt modelId="{ECFC17F0-446F-4D65-9BD0-70C6C1754581}" type="pres">
      <dgm:prSet presAssocID="{CD951C80-A178-43DB-88EF-8AE4E1C1D4A6}" presName="circleA" presStyleLbl="node1" presStyleIdx="2" presStyleCnt="9"/>
      <dgm:spPr/>
    </dgm:pt>
    <dgm:pt modelId="{89AA51BC-DAED-483B-825C-0991893610C0}" type="pres">
      <dgm:prSet presAssocID="{CD951C80-A178-43DB-88EF-8AE4E1C1D4A6}" presName="spaceA" presStyleCnt="0"/>
      <dgm:spPr/>
    </dgm:pt>
    <dgm:pt modelId="{08220394-906D-45F1-9D77-5C4A57166BD3}" type="pres">
      <dgm:prSet presAssocID="{6A671B4B-3B8E-4D57-B48F-ADB516A2D3E9}" presName="space" presStyleCnt="0"/>
      <dgm:spPr/>
    </dgm:pt>
    <dgm:pt modelId="{35B49CF8-0965-4D95-BB5F-8E91BA1578FC}" type="pres">
      <dgm:prSet presAssocID="{02B58AC5-5E23-446E-992D-7DCD124032B9}" presName="compositeB" presStyleCnt="0"/>
      <dgm:spPr/>
    </dgm:pt>
    <dgm:pt modelId="{A0B44191-D530-4836-A425-A1DB8979EE50}" type="pres">
      <dgm:prSet presAssocID="{02B58AC5-5E23-446E-992D-7DCD124032B9}" presName="textB" presStyleLbl="revTx" presStyleIdx="3" presStyleCnt="9">
        <dgm:presLayoutVars>
          <dgm:bulletEnabled val="1"/>
        </dgm:presLayoutVars>
      </dgm:prSet>
      <dgm:spPr/>
    </dgm:pt>
    <dgm:pt modelId="{6441A9BD-126D-4B85-AB18-76048FED05A3}" type="pres">
      <dgm:prSet presAssocID="{02B58AC5-5E23-446E-992D-7DCD124032B9}" presName="circleB" presStyleLbl="node1" presStyleIdx="3" presStyleCnt="9"/>
      <dgm:spPr/>
    </dgm:pt>
    <dgm:pt modelId="{FAB6DB64-17A6-4B9B-802C-AD394270302C}" type="pres">
      <dgm:prSet presAssocID="{02B58AC5-5E23-446E-992D-7DCD124032B9}" presName="spaceB" presStyleCnt="0"/>
      <dgm:spPr/>
    </dgm:pt>
    <dgm:pt modelId="{05D30FDE-8484-49F1-9569-A94AF761F247}" type="pres">
      <dgm:prSet presAssocID="{431A2622-5B89-40D7-9E47-6E25E8C50C96}" presName="space" presStyleCnt="0"/>
      <dgm:spPr/>
    </dgm:pt>
    <dgm:pt modelId="{167234A3-DE3B-4C9A-8049-42E03FCC819B}" type="pres">
      <dgm:prSet presAssocID="{3BCC1EF0-D11C-438E-A66A-3FF286239E70}" presName="compositeA" presStyleCnt="0"/>
      <dgm:spPr/>
    </dgm:pt>
    <dgm:pt modelId="{92F3B232-CED0-4E5A-93BF-5E6D056EA168}" type="pres">
      <dgm:prSet presAssocID="{3BCC1EF0-D11C-438E-A66A-3FF286239E70}" presName="textA" presStyleLbl="revTx" presStyleIdx="4" presStyleCnt="9">
        <dgm:presLayoutVars>
          <dgm:bulletEnabled val="1"/>
        </dgm:presLayoutVars>
      </dgm:prSet>
      <dgm:spPr/>
    </dgm:pt>
    <dgm:pt modelId="{3FCD72F3-A6FD-4F04-8967-DD7802A6DA6A}" type="pres">
      <dgm:prSet presAssocID="{3BCC1EF0-D11C-438E-A66A-3FF286239E70}" presName="circleA" presStyleLbl="node1" presStyleIdx="4" presStyleCnt="9"/>
      <dgm:spPr/>
    </dgm:pt>
    <dgm:pt modelId="{FF647DB4-4526-4FB3-8148-66D48373EEA9}" type="pres">
      <dgm:prSet presAssocID="{3BCC1EF0-D11C-438E-A66A-3FF286239E70}" presName="spaceA" presStyleCnt="0"/>
      <dgm:spPr/>
    </dgm:pt>
    <dgm:pt modelId="{0F37F7E4-3898-4166-ADFB-4AB6E4541967}" type="pres">
      <dgm:prSet presAssocID="{8A4B4380-2F6B-46A4-970B-66D19BF98437}" presName="space" presStyleCnt="0"/>
      <dgm:spPr/>
    </dgm:pt>
    <dgm:pt modelId="{A926385E-3BCB-4556-B426-B2206B4937EA}" type="pres">
      <dgm:prSet presAssocID="{3D9ED230-06FA-47CC-A495-9188C1887FF8}" presName="compositeB" presStyleCnt="0"/>
      <dgm:spPr/>
    </dgm:pt>
    <dgm:pt modelId="{406620D8-FE40-4B14-A90C-E01B88E96D87}" type="pres">
      <dgm:prSet presAssocID="{3D9ED230-06FA-47CC-A495-9188C1887FF8}" presName="textB" presStyleLbl="revTx" presStyleIdx="5" presStyleCnt="9">
        <dgm:presLayoutVars>
          <dgm:bulletEnabled val="1"/>
        </dgm:presLayoutVars>
      </dgm:prSet>
      <dgm:spPr/>
    </dgm:pt>
    <dgm:pt modelId="{4FC5F936-3B48-496B-BE41-E19F01DE6440}" type="pres">
      <dgm:prSet presAssocID="{3D9ED230-06FA-47CC-A495-9188C1887FF8}" presName="circleB" presStyleLbl="node1" presStyleIdx="5" presStyleCnt="9"/>
      <dgm:spPr/>
    </dgm:pt>
    <dgm:pt modelId="{288265DC-3A56-4528-A75F-AB8DCECDA805}" type="pres">
      <dgm:prSet presAssocID="{3D9ED230-06FA-47CC-A495-9188C1887FF8}" presName="spaceB" presStyleCnt="0"/>
      <dgm:spPr/>
    </dgm:pt>
    <dgm:pt modelId="{32D9FFC9-9E8C-4291-B81A-A2E0184CBBFF}" type="pres">
      <dgm:prSet presAssocID="{FA60E16E-EE79-41EB-AE67-C26CCF61D54C}" presName="space" presStyleCnt="0"/>
      <dgm:spPr/>
    </dgm:pt>
    <dgm:pt modelId="{E7B7E685-2EEB-4BE7-A808-BECA5D47E6A8}" type="pres">
      <dgm:prSet presAssocID="{95F961A3-DD05-4A0A-8230-DB9354AAB985}" presName="compositeA" presStyleCnt="0"/>
      <dgm:spPr/>
    </dgm:pt>
    <dgm:pt modelId="{1B5D9F9C-7E37-47F0-A8B4-66EC1AD4BE6E}" type="pres">
      <dgm:prSet presAssocID="{95F961A3-DD05-4A0A-8230-DB9354AAB985}" presName="textA" presStyleLbl="revTx" presStyleIdx="6" presStyleCnt="9">
        <dgm:presLayoutVars>
          <dgm:bulletEnabled val="1"/>
        </dgm:presLayoutVars>
      </dgm:prSet>
      <dgm:spPr/>
    </dgm:pt>
    <dgm:pt modelId="{FADA86C5-8E81-4755-A205-E47A386DFFFB}" type="pres">
      <dgm:prSet presAssocID="{95F961A3-DD05-4A0A-8230-DB9354AAB985}" presName="circleA" presStyleLbl="node1" presStyleIdx="6" presStyleCnt="9"/>
      <dgm:spPr/>
    </dgm:pt>
    <dgm:pt modelId="{D44ADB58-31E8-4A85-BF90-CCA225546446}" type="pres">
      <dgm:prSet presAssocID="{95F961A3-DD05-4A0A-8230-DB9354AAB985}" presName="spaceA" presStyleCnt="0"/>
      <dgm:spPr/>
    </dgm:pt>
    <dgm:pt modelId="{354DE628-91E9-41AC-82E2-4C90887210A2}" type="pres">
      <dgm:prSet presAssocID="{DCA60DCB-AE0D-432D-AC17-1D9A5B2BF7A4}" presName="space" presStyleCnt="0"/>
      <dgm:spPr/>
    </dgm:pt>
    <dgm:pt modelId="{C3FB7826-6F8C-4EBD-9115-CF4E8527F4FA}" type="pres">
      <dgm:prSet presAssocID="{24F9899E-3E8B-4CDC-9370-1AB28A9EE639}" presName="compositeB" presStyleCnt="0"/>
      <dgm:spPr/>
    </dgm:pt>
    <dgm:pt modelId="{8C20202A-C865-4A13-88D6-08635D6F5FD0}" type="pres">
      <dgm:prSet presAssocID="{24F9899E-3E8B-4CDC-9370-1AB28A9EE639}" presName="textB" presStyleLbl="revTx" presStyleIdx="7" presStyleCnt="9">
        <dgm:presLayoutVars>
          <dgm:bulletEnabled val="1"/>
        </dgm:presLayoutVars>
      </dgm:prSet>
      <dgm:spPr/>
    </dgm:pt>
    <dgm:pt modelId="{F6B86511-1F15-4991-8B8E-2A3AF7EF1A87}" type="pres">
      <dgm:prSet presAssocID="{24F9899E-3E8B-4CDC-9370-1AB28A9EE639}" presName="circleB" presStyleLbl="node1" presStyleIdx="7" presStyleCnt="9"/>
      <dgm:spPr/>
    </dgm:pt>
    <dgm:pt modelId="{8D30D9DD-5771-4AEC-ABBB-4A41474BCA1D}" type="pres">
      <dgm:prSet presAssocID="{24F9899E-3E8B-4CDC-9370-1AB28A9EE639}" presName="spaceB" presStyleCnt="0"/>
      <dgm:spPr/>
    </dgm:pt>
    <dgm:pt modelId="{B5FAE740-0E98-4674-9DEF-77B853120E30}" type="pres">
      <dgm:prSet presAssocID="{C32E7115-DF26-4863-BF80-88B40B85F84E}" presName="space" presStyleCnt="0"/>
      <dgm:spPr/>
    </dgm:pt>
    <dgm:pt modelId="{7DF69E72-14F0-4EC6-81EB-1C2F0DFF328C}" type="pres">
      <dgm:prSet presAssocID="{29DB45ED-6308-4819-AADA-38F77FE1D2EA}" presName="compositeA" presStyleCnt="0"/>
      <dgm:spPr/>
    </dgm:pt>
    <dgm:pt modelId="{C7D826DE-EEEE-4D5B-89EA-55E8A34A8758}" type="pres">
      <dgm:prSet presAssocID="{29DB45ED-6308-4819-AADA-38F77FE1D2EA}" presName="textA" presStyleLbl="revTx" presStyleIdx="8" presStyleCnt="9">
        <dgm:presLayoutVars>
          <dgm:bulletEnabled val="1"/>
        </dgm:presLayoutVars>
      </dgm:prSet>
      <dgm:spPr/>
    </dgm:pt>
    <dgm:pt modelId="{F5DFEA81-2275-44B1-AAA6-7EB14009E3D3}" type="pres">
      <dgm:prSet presAssocID="{29DB45ED-6308-4819-AADA-38F77FE1D2EA}" presName="circleA" presStyleLbl="node1" presStyleIdx="8" presStyleCnt="9"/>
      <dgm:spPr/>
    </dgm:pt>
    <dgm:pt modelId="{99F14598-E090-403B-9EED-3147C60A5BAF}" type="pres">
      <dgm:prSet presAssocID="{29DB45ED-6308-4819-AADA-38F77FE1D2EA}" presName="spaceA" presStyleCnt="0"/>
      <dgm:spPr/>
    </dgm:pt>
  </dgm:ptLst>
  <dgm:cxnLst>
    <dgm:cxn modelId="{E50F3702-3745-4513-8B77-C868C6AE331F}" srcId="{8BDF95AB-7692-46E5-A365-9A0C9991CDC5}" destId="{53B27DD9-8CDF-49E5-9E08-D8454603BBFE}" srcOrd="1" destOrd="0" parTransId="{0917C298-805D-47AE-8BF8-0182156CECC1}" sibTransId="{6FDE13CB-4EE9-42A4-93E8-C5AC01673F91}"/>
    <dgm:cxn modelId="{34644D08-345F-4F79-8E0D-CB0CD80D4044}" type="presOf" srcId="{CD951C80-A178-43DB-88EF-8AE4E1C1D4A6}" destId="{C5AA51E6-60B1-4B34-81B8-AF3B205F522E}" srcOrd="0" destOrd="0" presId="urn:microsoft.com/office/officeart/2005/8/layout/hProcess11"/>
    <dgm:cxn modelId="{C34ED626-8636-46B4-8D6E-1D80EFEDC212}" type="presOf" srcId="{53B27DD9-8CDF-49E5-9E08-D8454603BBFE}" destId="{AE3513DD-8859-45E5-9F97-150F62FFC8B2}" srcOrd="0" destOrd="0" presId="urn:microsoft.com/office/officeart/2005/8/layout/hProcess11"/>
    <dgm:cxn modelId="{5F223932-0B6B-4A73-A4B9-F439D2E4815E}" srcId="{8BDF95AB-7692-46E5-A365-9A0C9991CDC5}" destId="{24F9899E-3E8B-4CDC-9370-1AB28A9EE639}" srcOrd="7" destOrd="0" parTransId="{67F98E6E-25C5-4674-A761-CCB259B5D272}" sibTransId="{C32E7115-DF26-4863-BF80-88B40B85F84E}"/>
    <dgm:cxn modelId="{040E795E-B483-4E2C-BAF6-4DEE18BEA316}" type="presOf" srcId="{3D9ED230-06FA-47CC-A495-9188C1887FF8}" destId="{406620D8-FE40-4B14-A90C-E01B88E96D87}" srcOrd="0" destOrd="0" presId="urn:microsoft.com/office/officeart/2005/8/layout/hProcess11"/>
    <dgm:cxn modelId="{7ACCD541-5CC7-457C-AA43-66713656DBD3}" srcId="{8BDF95AB-7692-46E5-A365-9A0C9991CDC5}" destId="{EE1BF3EF-72D5-4B36-90AD-52E1A6CF262A}" srcOrd="0" destOrd="0" parTransId="{E51060A3-3B1E-4CB4-A5D3-B7BD104E4977}" sibTransId="{35D6C6F4-6FB8-45FD-B201-B7D0E8850197}"/>
    <dgm:cxn modelId="{AF26FC61-6585-49BE-B2A8-6DF6D7CBF21A}" srcId="{8BDF95AB-7692-46E5-A365-9A0C9991CDC5}" destId="{3BCC1EF0-D11C-438E-A66A-3FF286239E70}" srcOrd="4" destOrd="0" parTransId="{C91B8838-9AD8-4656-BC01-F5644BE6342A}" sibTransId="{8A4B4380-2F6B-46A4-970B-66D19BF98437}"/>
    <dgm:cxn modelId="{1D5E2F4D-8F9B-4919-AF27-0FF7591FD55C}" type="presOf" srcId="{EE1BF3EF-72D5-4B36-90AD-52E1A6CF262A}" destId="{C0A403C5-B6AE-4AF8-96C4-A386F4E2A0D4}" srcOrd="0" destOrd="0" presId="urn:microsoft.com/office/officeart/2005/8/layout/hProcess11"/>
    <dgm:cxn modelId="{1DD1EF4D-781D-4E98-943D-E4E513BDE4B4}" srcId="{8BDF95AB-7692-46E5-A365-9A0C9991CDC5}" destId="{95F961A3-DD05-4A0A-8230-DB9354AAB985}" srcOrd="6" destOrd="0" parTransId="{6BBE8D0A-8275-4095-B540-C88711A6F893}" sibTransId="{DCA60DCB-AE0D-432D-AC17-1D9A5B2BF7A4}"/>
    <dgm:cxn modelId="{7401EC72-0121-42F3-BD55-B0ED17E4D860}" type="presOf" srcId="{02B58AC5-5E23-446E-992D-7DCD124032B9}" destId="{A0B44191-D530-4836-A425-A1DB8979EE50}" srcOrd="0" destOrd="0" presId="urn:microsoft.com/office/officeart/2005/8/layout/hProcess11"/>
    <dgm:cxn modelId="{87BCD954-B2E5-430F-8B17-9FE98C3D575A}" type="presOf" srcId="{3BCC1EF0-D11C-438E-A66A-3FF286239E70}" destId="{92F3B232-CED0-4E5A-93BF-5E6D056EA168}" srcOrd="0" destOrd="0" presId="urn:microsoft.com/office/officeart/2005/8/layout/hProcess11"/>
    <dgm:cxn modelId="{59993090-FCAB-4E2E-A8AD-98240903227A}" srcId="{8BDF95AB-7692-46E5-A365-9A0C9991CDC5}" destId="{3D9ED230-06FA-47CC-A495-9188C1887FF8}" srcOrd="5" destOrd="0" parTransId="{C62961A0-C1B0-4C6D-A357-05D27A8CA8FA}" sibTransId="{FA60E16E-EE79-41EB-AE67-C26CCF61D54C}"/>
    <dgm:cxn modelId="{A70E269C-160B-4076-8CAA-D8E8BD1375E1}" type="presOf" srcId="{24F9899E-3E8B-4CDC-9370-1AB28A9EE639}" destId="{8C20202A-C865-4A13-88D6-08635D6F5FD0}" srcOrd="0" destOrd="0" presId="urn:microsoft.com/office/officeart/2005/8/layout/hProcess11"/>
    <dgm:cxn modelId="{1A77F1B3-1B58-49DD-B023-23FDFDB0A5CC}" srcId="{8BDF95AB-7692-46E5-A365-9A0C9991CDC5}" destId="{CD951C80-A178-43DB-88EF-8AE4E1C1D4A6}" srcOrd="2" destOrd="0" parTransId="{0CC7C585-1996-491D-A368-292C12927682}" sibTransId="{6A671B4B-3B8E-4D57-B48F-ADB516A2D3E9}"/>
    <dgm:cxn modelId="{7781E9C5-398D-4FBE-92D5-2A38546FCF6B}" type="presOf" srcId="{95F961A3-DD05-4A0A-8230-DB9354AAB985}" destId="{1B5D9F9C-7E37-47F0-A8B4-66EC1AD4BE6E}" srcOrd="0" destOrd="0" presId="urn:microsoft.com/office/officeart/2005/8/layout/hProcess11"/>
    <dgm:cxn modelId="{2A293BC6-C4B2-4D16-95B9-FA62A477935F}" type="presOf" srcId="{29DB45ED-6308-4819-AADA-38F77FE1D2EA}" destId="{C7D826DE-EEEE-4D5B-89EA-55E8A34A8758}" srcOrd="0" destOrd="0" presId="urn:microsoft.com/office/officeart/2005/8/layout/hProcess11"/>
    <dgm:cxn modelId="{18F147E7-796B-46AA-A68E-33B62A69579F}" type="presOf" srcId="{8BDF95AB-7692-46E5-A365-9A0C9991CDC5}" destId="{8493EFFC-54E8-41A0-9781-A0A70650077C}" srcOrd="0" destOrd="0" presId="urn:microsoft.com/office/officeart/2005/8/layout/hProcess11"/>
    <dgm:cxn modelId="{45503CEB-22C8-4E29-B9D3-D2E5EA993FDF}" srcId="{8BDF95AB-7692-46E5-A365-9A0C9991CDC5}" destId="{29DB45ED-6308-4819-AADA-38F77FE1D2EA}" srcOrd="8" destOrd="0" parTransId="{0F10E4F4-8D92-4F83-9984-453EF725B3E9}" sibTransId="{5E0FBADA-9BD8-4BBF-A5B3-1EF3B7BC6100}"/>
    <dgm:cxn modelId="{B56A16F5-DA43-4AA4-B870-AAE2A303A6FA}" srcId="{8BDF95AB-7692-46E5-A365-9A0C9991CDC5}" destId="{02B58AC5-5E23-446E-992D-7DCD124032B9}" srcOrd="3" destOrd="0" parTransId="{5E22CE9E-5732-4ABB-AF7F-0C116BC5F65D}" sibTransId="{431A2622-5B89-40D7-9E47-6E25E8C50C96}"/>
    <dgm:cxn modelId="{33E9AF6D-6CA2-455B-84ED-37BE8B99FF67}" type="presParOf" srcId="{8493EFFC-54E8-41A0-9781-A0A70650077C}" destId="{3242BD45-A58B-4ADB-A24F-BE58514FB877}" srcOrd="0" destOrd="0" presId="urn:microsoft.com/office/officeart/2005/8/layout/hProcess11"/>
    <dgm:cxn modelId="{58E9F902-ABA6-4702-AFB4-B69E8CF3F95F}" type="presParOf" srcId="{8493EFFC-54E8-41A0-9781-A0A70650077C}" destId="{80463772-9F36-4791-AB61-EA54D33B6021}" srcOrd="1" destOrd="0" presId="urn:microsoft.com/office/officeart/2005/8/layout/hProcess11"/>
    <dgm:cxn modelId="{18C53456-5988-40D5-A589-38397BDACB64}" type="presParOf" srcId="{80463772-9F36-4791-AB61-EA54D33B6021}" destId="{6010FAEE-D19B-4182-AE56-1D301726D039}" srcOrd="0" destOrd="0" presId="urn:microsoft.com/office/officeart/2005/8/layout/hProcess11"/>
    <dgm:cxn modelId="{9E337382-2256-40A4-A4DA-83E6F61B0BFE}" type="presParOf" srcId="{6010FAEE-D19B-4182-AE56-1D301726D039}" destId="{C0A403C5-B6AE-4AF8-96C4-A386F4E2A0D4}" srcOrd="0" destOrd="0" presId="urn:microsoft.com/office/officeart/2005/8/layout/hProcess11"/>
    <dgm:cxn modelId="{B30D0975-CAB1-477E-9814-DACF590967ED}" type="presParOf" srcId="{6010FAEE-D19B-4182-AE56-1D301726D039}" destId="{A0832F25-0B99-4FF0-96B5-E45E43B8EA5F}" srcOrd="1" destOrd="0" presId="urn:microsoft.com/office/officeart/2005/8/layout/hProcess11"/>
    <dgm:cxn modelId="{D36D09B7-6554-4F5B-BB04-107E5C9BB097}" type="presParOf" srcId="{6010FAEE-D19B-4182-AE56-1D301726D039}" destId="{D05156B2-3D6D-4B39-8A7B-3BE0E87BC3C2}" srcOrd="2" destOrd="0" presId="urn:microsoft.com/office/officeart/2005/8/layout/hProcess11"/>
    <dgm:cxn modelId="{F5EA921F-68FF-4895-A3E1-4B0439F81E8C}" type="presParOf" srcId="{80463772-9F36-4791-AB61-EA54D33B6021}" destId="{96BB766C-7AFE-4E49-A249-11DDA09B19E4}" srcOrd="1" destOrd="0" presId="urn:microsoft.com/office/officeart/2005/8/layout/hProcess11"/>
    <dgm:cxn modelId="{DDB0EBE2-A3D6-4B3D-83C9-898FEC415778}" type="presParOf" srcId="{80463772-9F36-4791-AB61-EA54D33B6021}" destId="{F5819E40-E7DA-47E2-B07E-8C81DF7CD27E}" srcOrd="2" destOrd="0" presId="urn:microsoft.com/office/officeart/2005/8/layout/hProcess11"/>
    <dgm:cxn modelId="{B2433626-1A28-4683-BB5C-EED5C2C29C19}" type="presParOf" srcId="{F5819E40-E7DA-47E2-B07E-8C81DF7CD27E}" destId="{AE3513DD-8859-45E5-9F97-150F62FFC8B2}" srcOrd="0" destOrd="0" presId="urn:microsoft.com/office/officeart/2005/8/layout/hProcess11"/>
    <dgm:cxn modelId="{5B5A4EE8-CA7B-46BF-AF8F-C01C003689DD}" type="presParOf" srcId="{F5819E40-E7DA-47E2-B07E-8C81DF7CD27E}" destId="{81087FE4-E403-4B30-BBA5-30AA7F2141E0}" srcOrd="1" destOrd="0" presId="urn:microsoft.com/office/officeart/2005/8/layout/hProcess11"/>
    <dgm:cxn modelId="{24313D9E-09E9-4F6C-92AA-B6F92DEEBDCA}" type="presParOf" srcId="{F5819E40-E7DA-47E2-B07E-8C81DF7CD27E}" destId="{72A831AC-090C-4758-9467-1F6CE63A8674}" srcOrd="2" destOrd="0" presId="urn:microsoft.com/office/officeart/2005/8/layout/hProcess11"/>
    <dgm:cxn modelId="{13C7206F-2050-4D25-BCC8-66958F3964E5}" type="presParOf" srcId="{80463772-9F36-4791-AB61-EA54D33B6021}" destId="{09C20818-1FB7-4A02-83EE-A89518767C10}" srcOrd="3" destOrd="0" presId="urn:microsoft.com/office/officeart/2005/8/layout/hProcess11"/>
    <dgm:cxn modelId="{BA88B204-4B64-4829-A451-932E74D17738}" type="presParOf" srcId="{80463772-9F36-4791-AB61-EA54D33B6021}" destId="{CFE9F693-95DB-4805-9C68-2D07B7E0D017}" srcOrd="4" destOrd="0" presId="urn:microsoft.com/office/officeart/2005/8/layout/hProcess11"/>
    <dgm:cxn modelId="{D3A78AC0-CFFD-4DC3-9F14-4A301C56080A}" type="presParOf" srcId="{CFE9F693-95DB-4805-9C68-2D07B7E0D017}" destId="{C5AA51E6-60B1-4B34-81B8-AF3B205F522E}" srcOrd="0" destOrd="0" presId="urn:microsoft.com/office/officeart/2005/8/layout/hProcess11"/>
    <dgm:cxn modelId="{9FD70833-667D-45F6-A630-BAB9F252E5EC}" type="presParOf" srcId="{CFE9F693-95DB-4805-9C68-2D07B7E0D017}" destId="{ECFC17F0-446F-4D65-9BD0-70C6C1754581}" srcOrd="1" destOrd="0" presId="urn:microsoft.com/office/officeart/2005/8/layout/hProcess11"/>
    <dgm:cxn modelId="{0F801897-965C-400E-9D73-26AF67B0CD8A}" type="presParOf" srcId="{CFE9F693-95DB-4805-9C68-2D07B7E0D017}" destId="{89AA51BC-DAED-483B-825C-0991893610C0}" srcOrd="2" destOrd="0" presId="urn:microsoft.com/office/officeart/2005/8/layout/hProcess11"/>
    <dgm:cxn modelId="{2AEFF336-A633-414F-B9FA-E3AA50680D82}" type="presParOf" srcId="{80463772-9F36-4791-AB61-EA54D33B6021}" destId="{08220394-906D-45F1-9D77-5C4A57166BD3}" srcOrd="5" destOrd="0" presId="urn:microsoft.com/office/officeart/2005/8/layout/hProcess11"/>
    <dgm:cxn modelId="{3BEB260A-673A-4D44-AFD7-EED3101F4B2E}" type="presParOf" srcId="{80463772-9F36-4791-AB61-EA54D33B6021}" destId="{35B49CF8-0965-4D95-BB5F-8E91BA1578FC}" srcOrd="6" destOrd="0" presId="urn:microsoft.com/office/officeart/2005/8/layout/hProcess11"/>
    <dgm:cxn modelId="{6343B6F8-3E8D-41F1-9C7F-AADEC49D2D90}" type="presParOf" srcId="{35B49CF8-0965-4D95-BB5F-8E91BA1578FC}" destId="{A0B44191-D530-4836-A425-A1DB8979EE50}" srcOrd="0" destOrd="0" presId="urn:microsoft.com/office/officeart/2005/8/layout/hProcess11"/>
    <dgm:cxn modelId="{D4561174-5E14-4B11-95CC-14BA6041761C}" type="presParOf" srcId="{35B49CF8-0965-4D95-BB5F-8E91BA1578FC}" destId="{6441A9BD-126D-4B85-AB18-76048FED05A3}" srcOrd="1" destOrd="0" presId="urn:microsoft.com/office/officeart/2005/8/layout/hProcess11"/>
    <dgm:cxn modelId="{6145417F-EAF4-4F8B-BDA7-A57860B790E3}" type="presParOf" srcId="{35B49CF8-0965-4D95-BB5F-8E91BA1578FC}" destId="{FAB6DB64-17A6-4B9B-802C-AD394270302C}" srcOrd="2" destOrd="0" presId="urn:microsoft.com/office/officeart/2005/8/layout/hProcess11"/>
    <dgm:cxn modelId="{12F9B444-61B8-462E-B00D-8E3A284E0A7A}" type="presParOf" srcId="{80463772-9F36-4791-AB61-EA54D33B6021}" destId="{05D30FDE-8484-49F1-9569-A94AF761F247}" srcOrd="7" destOrd="0" presId="urn:microsoft.com/office/officeart/2005/8/layout/hProcess11"/>
    <dgm:cxn modelId="{E94BD2D3-B7BF-4C70-A698-2C07194D1C54}" type="presParOf" srcId="{80463772-9F36-4791-AB61-EA54D33B6021}" destId="{167234A3-DE3B-4C9A-8049-42E03FCC819B}" srcOrd="8" destOrd="0" presId="urn:microsoft.com/office/officeart/2005/8/layout/hProcess11"/>
    <dgm:cxn modelId="{58FA7092-CB6F-424F-8413-FED3A6139E56}" type="presParOf" srcId="{167234A3-DE3B-4C9A-8049-42E03FCC819B}" destId="{92F3B232-CED0-4E5A-93BF-5E6D056EA168}" srcOrd="0" destOrd="0" presId="urn:microsoft.com/office/officeart/2005/8/layout/hProcess11"/>
    <dgm:cxn modelId="{85BD4652-6486-48E7-AD64-1ABDCC58345D}" type="presParOf" srcId="{167234A3-DE3B-4C9A-8049-42E03FCC819B}" destId="{3FCD72F3-A6FD-4F04-8967-DD7802A6DA6A}" srcOrd="1" destOrd="0" presId="urn:microsoft.com/office/officeart/2005/8/layout/hProcess11"/>
    <dgm:cxn modelId="{21B6874D-FD52-4278-9C58-F4CEDCBDCFC3}" type="presParOf" srcId="{167234A3-DE3B-4C9A-8049-42E03FCC819B}" destId="{FF647DB4-4526-4FB3-8148-66D48373EEA9}" srcOrd="2" destOrd="0" presId="urn:microsoft.com/office/officeart/2005/8/layout/hProcess11"/>
    <dgm:cxn modelId="{831BFAF5-C47D-4F7F-AAE6-9A41EA9BE6D6}" type="presParOf" srcId="{80463772-9F36-4791-AB61-EA54D33B6021}" destId="{0F37F7E4-3898-4166-ADFB-4AB6E4541967}" srcOrd="9" destOrd="0" presId="urn:microsoft.com/office/officeart/2005/8/layout/hProcess11"/>
    <dgm:cxn modelId="{D1DDC7DB-9A0C-4AC8-AB86-A6607C9B89FF}" type="presParOf" srcId="{80463772-9F36-4791-AB61-EA54D33B6021}" destId="{A926385E-3BCB-4556-B426-B2206B4937EA}" srcOrd="10" destOrd="0" presId="urn:microsoft.com/office/officeart/2005/8/layout/hProcess11"/>
    <dgm:cxn modelId="{2F6F67A8-3632-4B56-B282-FDF4E8AA6B1B}" type="presParOf" srcId="{A926385E-3BCB-4556-B426-B2206B4937EA}" destId="{406620D8-FE40-4B14-A90C-E01B88E96D87}" srcOrd="0" destOrd="0" presId="urn:microsoft.com/office/officeart/2005/8/layout/hProcess11"/>
    <dgm:cxn modelId="{077714AB-3760-421D-B0F1-E2B20750A64F}" type="presParOf" srcId="{A926385E-3BCB-4556-B426-B2206B4937EA}" destId="{4FC5F936-3B48-496B-BE41-E19F01DE6440}" srcOrd="1" destOrd="0" presId="urn:microsoft.com/office/officeart/2005/8/layout/hProcess11"/>
    <dgm:cxn modelId="{1D86217A-C73D-4CF9-BBEB-6100157C4A80}" type="presParOf" srcId="{A926385E-3BCB-4556-B426-B2206B4937EA}" destId="{288265DC-3A56-4528-A75F-AB8DCECDA805}" srcOrd="2" destOrd="0" presId="urn:microsoft.com/office/officeart/2005/8/layout/hProcess11"/>
    <dgm:cxn modelId="{86F59774-666B-4F1A-A3C5-98DF0D25C3A3}" type="presParOf" srcId="{80463772-9F36-4791-AB61-EA54D33B6021}" destId="{32D9FFC9-9E8C-4291-B81A-A2E0184CBBFF}" srcOrd="11" destOrd="0" presId="urn:microsoft.com/office/officeart/2005/8/layout/hProcess11"/>
    <dgm:cxn modelId="{3A3608EC-F5F2-4916-8806-F5C122910583}" type="presParOf" srcId="{80463772-9F36-4791-AB61-EA54D33B6021}" destId="{E7B7E685-2EEB-4BE7-A808-BECA5D47E6A8}" srcOrd="12" destOrd="0" presId="urn:microsoft.com/office/officeart/2005/8/layout/hProcess11"/>
    <dgm:cxn modelId="{D079A1B5-1409-4228-91ED-AF9D1C4E1689}" type="presParOf" srcId="{E7B7E685-2EEB-4BE7-A808-BECA5D47E6A8}" destId="{1B5D9F9C-7E37-47F0-A8B4-66EC1AD4BE6E}" srcOrd="0" destOrd="0" presId="urn:microsoft.com/office/officeart/2005/8/layout/hProcess11"/>
    <dgm:cxn modelId="{6E8F8095-2D00-4AC2-8AE5-2B0C3EE8B9B5}" type="presParOf" srcId="{E7B7E685-2EEB-4BE7-A808-BECA5D47E6A8}" destId="{FADA86C5-8E81-4755-A205-E47A386DFFFB}" srcOrd="1" destOrd="0" presId="urn:microsoft.com/office/officeart/2005/8/layout/hProcess11"/>
    <dgm:cxn modelId="{FF99BEE1-A45A-4BB8-8554-4539DFB00DBF}" type="presParOf" srcId="{E7B7E685-2EEB-4BE7-A808-BECA5D47E6A8}" destId="{D44ADB58-31E8-4A85-BF90-CCA225546446}" srcOrd="2" destOrd="0" presId="urn:microsoft.com/office/officeart/2005/8/layout/hProcess11"/>
    <dgm:cxn modelId="{F538E9A1-B624-48B0-BAD0-6CC9C802142D}" type="presParOf" srcId="{80463772-9F36-4791-AB61-EA54D33B6021}" destId="{354DE628-91E9-41AC-82E2-4C90887210A2}" srcOrd="13" destOrd="0" presId="urn:microsoft.com/office/officeart/2005/8/layout/hProcess11"/>
    <dgm:cxn modelId="{D8F13F84-9DE6-4F57-95BE-89623B97DAF0}" type="presParOf" srcId="{80463772-9F36-4791-AB61-EA54D33B6021}" destId="{C3FB7826-6F8C-4EBD-9115-CF4E8527F4FA}" srcOrd="14" destOrd="0" presId="urn:microsoft.com/office/officeart/2005/8/layout/hProcess11"/>
    <dgm:cxn modelId="{0D801899-DA58-4B83-BE1F-82ACCF86B6BF}" type="presParOf" srcId="{C3FB7826-6F8C-4EBD-9115-CF4E8527F4FA}" destId="{8C20202A-C865-4A13-88D6-08635D6F5FD0}" srcOrd="0" destOrd="0" presId="urn:microsoft.com/office/officeart/2005/8/layout/hProcess11"/>
    <dgm:cxn modelId="{D89F50AD-5ABB-4062-ACEF-B9B58CF49EFE}" type="presParOf" srcId="{C3FB7826-6F8C-4EBD-9115-CF4E8527F4FA}" destId="{F6B86511-1F15-4991-8B8E-2A3AF7EF1A87}" srcOrd="1" destOrd="0" presId="urn:microsoft.com/office/officeart/2005/8/layout/hProcess11"/>
    <dgm:cxn modelId="{63C278AA-4ADB-4F51-8F8E-DEB9D4C961B8}" type="presParOf" srcId="{C3FB7826-6F8C-4EBD-9115-CF4E8527F4FA}" destId="{8D30D9DD-5771-4AEC-ABBB-4A41474BCA1D}" srcOrd="2" destOrd="0" presId="urn:microsoft.com/office/officeart/2005/8/layout/hProcess11"/>
    <dgm:cxn modelId="{1350297B-AF2E-43AE-98FB-E39CC1408653}" type="presParOf" srcId="{80463772-9F36-4791-AB61-EA54D33B6021}" destId="{B5FAE740-0E98-4674-9DEF-77B853120E30}" srcOrd="15" destOrd="0" presId="urn:microsoft.com/office/officeart/2005/8/layout/hProcess11"/>
    <dgm:cxn modelId="{7C7BE69C-875D-49C4-8A84-B58C22007EBF}" type="presParOf" srcId="{80463772-9F36-4791-AB61-EA54D33B6021}" destId="{7DF69E72-14F0-4EC6-81EB-1C2F0DFF328C}" srcOrd="16" destOrd="0" presId="urn:microsoft.com/office/officeart/2005/8/layout/hProcess11"/>
    <dgm:cxn modelId="{6E3CE210-1014-47A5-AB94-9E1380004519}" type="presParOf" srcId="{7DF69E72-14F0-4EC6-81EB-1C2F0DFF328C}" destId="{C7D826DE-EEEE-4D5B-89EA-55E8A34A8758}" srcOrd="0" destOrd="0" presId="urn:microsoft.com/office/officeart/2005/8/layout/hProcess11"/>
    <dgm:cxn modelId="{59DC3EB1-8FDB-44B3-AF3B-535A12B1E7CC}" type="presParOf" srcId="{7DF69E72-14F0-4EC6-81EB-1C2F0DFF328C}" destId="{F5DFEA81-2275-44B1-AAA6-7EB14009E3D3}" srcOrd="1" destOrd="0" presId="urn:microsoft.com/office/officeart/2005/8/layout/hProcess11"/>
    <dgm:cxn modelId="{4E727535-EA19-4707-9D7B-CBF33998C10B}" type="presParOf" srcId="{7DF69E72-14F0-4EC6-81EB-1C2F0DFF328C}" destId="{99F14598-E090-403B-9EED-3147C60A5BA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0DAFD948-BBEB-476A-AA8D-86F903635E3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375AF41-D28E-4DF8-A804-6124FD681F7B}">
      <dgm:prSet phldrT="[Text]"/>
      <dgm:spPr>
        <a:solidFill>
          <a:srgbClr val="6CC249"/>
        </a:solidFill>
      </dgm:spPr>
      <dgm:t>
        <a:bodyPr/>
        <a:lstStyle/>
        <a:p>
          <a:r>
            <a:rPr lang="en-US" dirty="0"/>
            <a:t>Covered Entities</a:t>
          </a:r>
        </a:p>
      </dgm:t>
    </dgm:pt>
    <dgm:pt modelId="{63D85823-17F1-46ED-83BC-6AB2DC2BF627}" type="parTrans" cxnId="{B085726F-0CD2-47F0-9237-13336C33D13F}">
      <dgm:prSet/>
      <dgm:spPr/>
      <dgm:t>
        <a:bodyPr/>
        <a:lstStyle/>
        <a:p>
          <a:endParaRPr lang="en-US"/>
        </a:p>
      </dgm:t>
    </dgm:pt>
    <dgm:pt modelId="{1FB65DCB-1C6E-4A58-940F-AAD6B4E28738}" type="sibTrans" cxnId="{B085726F-0CD2-47F0-9237-13336C33D13F}">
      <dgm:prSet/>
      <dgm:spPr/>
      <dgm:t>
        <a:bodyPr/>
        <a:lstStyle/>
        <a:p>
          <a:endParaRPr lang="en-US"/>
        </a:p>
      </dgm:t>
    </dgm:pt>
    <dgm:pt modelId="{13F7A398-4181-42AC-9C78-23758FF6BEDA}">
      <dgm:prSet phldrT="[Text]"/>
      <dgm:spPr>
        <a:solidFill>
          <a:srgbClr val="6CC249"/>
        </a:solidFill>
      </dgm:spPr>
      <dgm:t>
        <a:bodyPr/>
        <a:lstStyle/>
        <a:p>
          <a:r>
            <a:rPr lang="en-US" dirty="0"/>
            <a:t>Health Plans</a:t>
          </a:r>
        </a:p>
      </dgm:t>
    </dgm:pt>
    <dgm:pt modelId="{9308CFF5-DBCE-46F4-967A-D8B8733D0178}" type="parTrans" cxnId="{CC05A0FC-F9C1-4E5D-872A-728F61C298DE}">
      <dgm:prSet/>
      <dgm:spPr>
        <a:solidFill>
          <a:srgbClr val="B8E1A7"/>
        </a:solidFill>
      </dgm:spPr>
      <dgm:t>
        <a:bodyPr/>
        <a:lstStyle/>
        <a:p>
          <a:endParaRPr lang="en-US"/>
        </a:p>
      </dgm:t>
    </dgm:pt>
    <dgm:pt modelId="{454E09BB-2C36-4AC1-897B-4EB91288F300}" type="sibTrans" cxnId="{CC05A0FC-F9C1-4E5D-872A-728F61C298DE}">
      <dgm:prSet/>
      <dgm:spPr/>
      <dgm:t>
        <a:bodyPr/>
        <a:lstStyle/>
        <a:p>
          <a:endParaRPr lang="en-US"/>
        </a:p>
      </dgm:t>
    </dgm:pt>
    <dgm:pt modelId="{B3584B8E-F19B-4D68-8C5B-32DBC1B45AF0}">
      <dgm:prSet phldrT="[Text]"/>
      <dgm:spPr>
        <a:solidFill>
          <a:srgbClr val="6CC249"/>
        </a:solidFill>
      </dgm:spPr>
      <dgm:t>
        <a:bodyPr/>
        <a:lstStyle/>
        <a:p>
          <a:r>
            <a:rPr lang="en-US" dirty="0"/>
            <a:t>Healthcare Clearinghouses</a:t>
          </a:r>
        </a:p>
      </dgm:t>
    </dgm:pt>
    <dgm:pt modelId="{032A9D4A-C8BC-4001-906A-8BDBE09F7A0C}" type="parTrans" cxnId="{A55478BD-6A1E-4256-86D2-08B4408879C0}">
      <dgm:prSet/>
      <dgm:spPr>
        <a:solidFill>
          <a:srgbClr val="B8E1A7"/>
        </a:solidFill>
      </dgm:spPr>
      <dgm:t>
        <a:bodyPr/>
        <a:lstStyle/>
        <a:p>
          <a:endParaRPr lang="en-US"/>
        </a:p>
      </dgm:t>
    </dgm:pt>
    <dgm:pt modelId="{F6782B07-520E-48B4-A722-1596CBB65FC2}" type="sibTrans" cxnId="{A55478BD-6A1E-4256-86D2-08B4408879C0}">
      <dgm:prSet/>
      <dgm:spPr/>
      <dgm:t>
        <a:bodyPr/>
        <a:lstStyle/>
        <a:p>
          <a:endParaRPr lang="en-US"/>
        </a:p>
      </dgm:t>
    </dgm:pt>
    <dgm:pt modelId="{8E456770-B0F4-4357-879B-641A99306545}">
      <dgm:prSet phldrT="[Text]"/>
      <dgm:spPr>
        <a:solidFill>
          <a:srgbClr val="6CC249"/>
        </a:solidFill>
      </dgm:spPr>
      <dgm:t>
        <a:bodyPr/>
        <a:lstStyle/>
        <a:p>
          <a:r>
            <a:rPr lang="en-US" dirty="0"/>
            <a:t>Healthcare Providers Who Submit Health Information in Electronic Form in Connection with a Covered Transaction*</a:t>
          </a:r>
        </a:p>
      </dgm:t>
    </dgm:pt>
    <dgm:pt modelId="{EA4C7E06-30EA-47BF-AB71-992CCC898CFB}" type="parTrans" cxnId="{9DA5AB83-9CF0-40B1-93D4-BDCBA9DE2C0A}">
      <dgm:prSet/>
      <dgm:spPr>
        <a:solidFill>
          <a:srgbClr val="B8E1A7"/>
        </a:solidFill>
      </dgm:spPr>
      <dgm:t>
        <a:bodyPr/>
        <a:lstStyle/>
        <a:p>
          <a:endParaRPr lang="en-US"/>
        </a:p>
      </dgm:t>
    </dgm:pt>
    <dgm:pt modelId="{11A2EA56-4E37-4BD2-AB6C-37B1AD7085EA}" type="sibTrans" cxnId="{9DA5AB83-9CF0-40B1-93D4-BDCBA9DE2C0A}">
      <dgm:prSet/>
      <dgm:spPr/>
      <dgm:t>
        <a:bodyPr/>
        <a:lstStyle/>
        <a:p>
          <a:endParaRPr lang="en-US"/>
        </a:p>
      </dgm:t>
    </dgm:pt>
    <dgm:pt modelId="{ACD27AED-37F6-46AB-BFE0-B39D1A26F2B3}" type="pres">
      <dgm:prSet presAssocID="{0DAFD948-BBEB-476A-AA8D-86F903635E3B}" presName="cycle" presStyleCnt="0">
        <dgm:presLayoutVars>
          <dgm:chMax val="1"/>
          <dgm:dir/>
          <dgm:animLvl val="ctr"/>
          <dgm:resizeHandles val="exact"/>
        </dgm:presLayoutVars>
      </dgm:prSet>
      <dgm:spPr/>
    </dgm:pt>
    <dgm:pt modelId="{500F49B7-820F-4E19-A9A4-30F55ED57D1D}" type="pres">
      <dgm:prSet presAssocID="{5375AF41-D28E-4DF8-A804-6124FD681F7B}" presName="centerShape" presStyleLbl="node0" presStyleIdx="0" presStyleCnt="1"/>
      <dgm:spPr/>
    </dgm:pt>
    <dgm:pt modelId="{87DBAAA7-5059-4566-BA5F-905DDE974532}" type="pres">
      <dgm:prSet presAssocID="{9308CFF5-DBCE-46F4-967A-D8B8733D0178}" presName="parTrans" presStyleLbl="bgSibTrans2D1" presStyleIdx="0" presStyleCnt="3"/>
      <dgm:spPr/>
    </dgm:pt>
    <dgm:pt modelId="{21F42CA6-ABA9-46D1-AE9A-D456516714D2}" type="pres">
      <dgm:prSet presAssocID="{13F7A398-4181-42AC-9C78-23758FF6BEDA}" presName="node" presStyleLbl="node1" presStyleIdx="0" presStyleCnt="3">
        <dgm:presLayoutVars>
          <dgm:bulletEnabled val="1"/>
        </dgm:presLayoutVars>
      </dgm:prSet>
      <dgm:spPr/>
    </dgm:pt>
    <dgm:pt modelId="{F8823E3D-A356-4CCA-8B4C-A9C9D91BB679}" type="pres">
      <dgm:prSet presAssocID="{032A9D4A-C8BC-4001-906A-8BDBE09F7A0C}" presName="parTrans" presStyleLbl="bgSibTrans2D1" presStyleIdx="1" presStyleCnt="3"/>
      <dgm:spPr/>
    </dgm:pt>
    <dgm:pt modelId="{CEB89BF2-8E1B-4287-B711-60DD6FEDD735}" type="pres">
      <dgm:prSet presAssocID="{B3584B8E-F19B-4D68-8C5B-32DBC1B45AF0}" presName="node" presStyleLbl="node1" presStyleIdx="1" presStyleCnt="3">
        <dgm:presLayoutVars>
          <dgm:bulletEnabled val="1"/>
        </dgm:presLayoutVars>
      </dgm:prSet>
      <dgm:spPr/>
    </dgm:pt>
    <dgm:pt modelId="{DB18E1D5-8842-4F77-9DB2-A9BA3D7C0525}" type="pres">
      <dgm:prSet presAssocID="{EA4C7E06-30EA-47BF-AB71-992CCC898CFB}" presName="parTrans" presStyleLbl="bgSibTrans2D1" presStyleIdx="2" presStyleCnt="3"/>
      <dgm:spPr/>
    </dgm:pt>
    <dgm:pt modelId="{45698FD7-F90F-4ABF-A17B-22653456EDB3}" type="pres">
      <dgm:prSet presAssocID="{8E456770-B0F4-4357-879B-641A99306545}" presName="node" presStyleLbl="node1" presStyleIdx="2" presStyleCnt="3">
        <dgm:presLayoutVars>
          <dgm:bulletEnabled val="1"/>
        </dgm:presLayoutVars>
      </dgm:prSet>
      <dgm:spPr/>
    </dgm:pt>
  </dgm:ptLst>
  <dgm:cxnLst>
    <dgm:cxn modelId="{3FE6610D-7B98-42EC-A1B0-F33D5548C0E5}" type="presOf" srcId="{13F7A398-4181-42AC-9C78-23758FF6BEDA}" destId="{21F42CA6-ABA9-46D1-AE9A-D456516714D2}" srcOrd="0" destOrd="0" presId="urn:microsoft.com/office/officeart/2005/8/layout/radial4"/>
    <dgm:cxn modelId="{53358711-B224-4E07-95F1-F591580A1F12}" type="presOf" srcId="{8E456770-B0F4-4357-879B-641A99306545}" destId="{45698FD7-F90F-4ABF-A17B-22653456EDB3}" srcOrd="0" destOrd="0" presId="urn:microsoft.com/office/officeart/2005/8/layout/radial4"/>
    <dgm:cxn modelId="{5D48BA3F-2885-4717-B4F4-242A21CF0E5D}" type="presOf" srcId="{B3584B8E-F19B-4D68-8C5B-32DBC1B45AF0}" destId="{CEB89BF2-8E1B-4287-B711-60DD6FEDD735}" srcOrd="0" destOrd="0" presId="urn:microsoft.com/office/officeart/2005/8/layout/radial4"/>
    <dgm:cxn modelId="{B085726F-0CD2-47F0-9237-13336C33D13F}" srcId="{0DAFD948-BBEB-476A-AA8D-86F903635E3B}" destId="{5375AF41-D28E-4DF8-A804-6124FD681F7B}" srcOrd="0" destOrd="0" parTransId="{63D85823-17F1-46ED-83BC-6AB2DC2BF627}" sibTransId="{1FB65DCB-1C6E-4A58-940F-AAD6B4E28738}"/>
    <dgm:cxn modelId="{0C12F880-EE80-46BB-AD76-9D8033E737CE}" type="presOf" srcId="{0DAFD948-BBEB-476A-AA8D-86F903635E3B}" destId="{ACD27AED-37F6-46AB-BFE0-B39D1A26F2B3}" srcOrd="0" destOrd="0" presId="urn:microsoft.com/office/officeart/2005/8/layout/radial4"/>
    <dgm:cxn modelId="{9DA5AB83-9CF0-40B1-93D4-BDCBA9DE2C0A}" srcId="{5375AF41-D28E-4DF8-A804-6124FD681F7B}" destId="{8E456770-B0F4-4357-879B-641A99306545}" srcOrd="2" destOrd="0" parTransId="{EA4C7E06-30EA-47BF-AB71-992CCC898CFB}" sibTransId="{11A2EA56-4E37-4BD2-AB6C-37B1AD7085EA}"/>
    <dgm:cxn modelId="{03420685-D4B8-4EE3-A1D5-6B0BE07FF973}" type="presOf" srcId="{EA4C7E06-30EA-47BF-AB71-992CCC898CFB}" destId="{DB18E1D5-8842-4F77-9DB2-A9BA3D7C0525}" srcOrd="0" destOrd="0" presId="urn:microsoft.com/office/officeart/2005/8/layout/radial4"/>
    <dgm:cxn modelId="{A55478BD-6A1E-4256-86D2-08B4408879C0}" srcId="{5375AF41-D28E-4DF8-A804-6124FD681F7B}" destId="{B3584B8E-F19B-4D68-8C5B-32DBC1B45AF0}" srcOrd="1" destOrd="0" parTransId="{032A9D4A-C8BC-4001-906A-8BDBE09F7A0C}" sibTransId="{F6782B07-520E-48B4-A722-1596CBB65FC2}"/>
    <dgm:cxn modelId="{5EC6CBD4-668F-4910-9BB2-E92173C7A335}" type="presOf" srcId="{9308CFF5-DBCE-46F4-967A-D8B8733D0178}" destId="{87DBAAA7-5059-4566-BA5F-905DDE974532}" srcOrd="0" destOrd="0" presId="urn:microsoft.com/office/officeart/2005/8/layout/radial4"/>
    <dgm:cxn modelId="{BBB960EA-FE1A-4274-A894-B42BBADD8B55}" type="presOf" srcId="{5375AF41-D28E-4DF8-A804-6124FD681F7B}" destId="{500F49B7-820F-4E19-A9A4-30F55ED57D1D}" srcOrd="0" destOrd="0" presId="urn:microsoft.com/office/officeart/2005/8/layout/radial4"/>
    <dgm:cxn modelId="{D1C1FFFA-6871-4E38-A7E0-EA6FCB4A5C4E}" type="presOf" srcId="{032A9D4A-C8BC-4001-906A-8BDBE09F7A0C}" destId="{F8823E3D-A356-4CCA-8B4C-A9C9D91BB679}" srcOrd="0" destOrd="0" presId="urn:microsoft.com/office/officeart/2005/8/layout/radial4"/>
    <dgm:cxn modelId="{CC05A0FC-F9C1-4E5D-872A-728F61C298DE}" srcId="{5375AF41-D28E-4DF8-A804-6124FD681F7B}" destId="{13F7A398-4181-42AC-9C78-23758FF6BEDA}" srcOrd="0" destOrd="0" parTransId="{9308CFF5-DBCE-46F4-967A-D8B8733D0178}" sibTransId="{454E09BB-2C36-4AC1-897B-4EB91288F300}"/>
    <dgm:cxn modelId="{3F539AD4-859D-43C6-911D-0EB5758F321E}" type="presParOf" srcId="{ACD27AED-37F6-46AB-BFE0-B39D1A26F2B3}" destId="{500F49B7-820F-4E19-A9A4-30F55ED57D1D}" srcOrd="0" destOrd="0" presId="urn:microsoft.com/office/officeart/2005/8/layout/radial4"/>
    <dgm:cxn modelId="{837E62DE-0A23-4DB9-A937-5CAD6E6D277B}" type="presParOf" srcId="{ACD27AED-37F6-46AB-BFE0-B39D1A26F2B3}" destId="{87DBAAA7-5059-4566-BA5F-905DDE974532}" srcOrd="1" destOrd="0" presId="urn:microsoft.com/office/officeart/2005/8/layout/radial4"/>
    <dgm:cxn modelId="{50681337-9289-4255-B424-94C8BD543843}" type="presParOf" srcId="{ACD27AED-37F6-46AB-BFE0-B39D1A26F2B3}" destId="{21F42CA6-ABA9-46D1-AE9A-D456516714D2}" srcOrd="2" destOrd="0" presId="urn:microsoft.com/office/officeart/2005/8/layout/radial4"/>
    <dgm:cxn modelId="{461483C4-3264-4A44-80FA-4DC06A5A7195}" type="presParOf" srcId="{ACD27AED-37F6-46AB-BFE0-B39D1A26F2B3}" destId="{F8823E3D-A356-4CCA-8B4C-A9C9D91BB679}" srcOrd="3" destOrd="0" presId="urn:microsoft.com/office/officeart/2005/8/layout/radial4"/>
    <dgm:cxn modelId="{0228DEC8-ED61-418E-8EBF-8CD16876C2E2}" type="presParOf" srcId="{ACD27AED-37F6-46AB-BFE0-B39D1A26F2B3}" destId="{CEB89BF2-8E1B-4287-B711-60DD6FEDD735}" srcOrd="4" destOrd="0" presId="urn:microsoft.com/office/officeart/2005/8/layout/radial4"/>
    <dgm:cxn modelId="{244AB55B-7543-4425-AB94-758D825AFC66}" type="presParOf" srcId="{ACD27AED-37F6-46AB-BFE0-B39D1A26F2B3}" destId="{DB18E1D5-8842-4F77-9DB2-A9BA3D7C0525}" srcOrd="5" destOrd="0" presId="urn:microsoft.com/office/officeart/2005/8/layout/radial4"/>
    <dgm:cxn modelId="{B4FF3D29-EB22-4712-B204-8CF251CBE8C3}" type="presParOf" srcId="{ACD27AED-37F6-46AB-BFE0-B39D1A26F2B3}" destId="{45698FD7-F90F-4ABF-A17B-22653456EDB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2BD45-A58B-4ADB-A24F-BE58514FB877}">
      <dsp:nvSpPr>
        <dsp:cNvPr id="0" name=""/>
        <dsp:cNvSpPr/>
      </dsp:nvSpPr>
      <dsp:spPr>
        <a:xfrm>
          <a:off x="0" y="2031771"/>
          <a:ext cx="12000322" cy="2688524"/>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A403C5-B6AE-4AF8-96C4-A386F4E2A0D4}">
      <dsp:nvSpPr>
        <dsp:cNvPr id="0" name=""/>
        <dsp:cNvSpPr/>
      </dsp:nvSpPr>
      <dsp:spPr>
        <a:xfrm>
          <a:off x="3032" y="0"/>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HIPAA Signed Into Law </a:t>
          </a:r>
        </a:p>
      </dsp:txBody>
      <dsp:txXfrm>
        <a:off x="3032" y="0"/>
        <a:ext cx="1148321" cy="2688524"/>
      </dsp:txXfrm>
    </dsp:sp>
    <dsp:sp modelId="{A0832F25-0B99-4FF0-96B5-E45E43B8EA5F}">
      <dsp:nvSpPr>
        <dsp:cNvPr id="0" name=""/>
        <dsp:cNvSpPr/>
      </dsp:nvSpPr>
      <dsp:spPr>
        <a:xfrm>
          <a:off x="241127" y="3024589"/>
          <a:ext cx="672131" cy="672131"/>
        </a:xfrm>
        <a:prstGeom prst="ellipse">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513DD-8859-45E5-9F97-150F62FFC8B2}">
      <dsp:nvSpPr>
        <dsp:cNvPr id="0" name=""/>
        <dsp:cNvSpPr/>
      </dsp:nvSpPr>
      <dsp:spPr>
        <a:xfrm>
          <a:off x="1208770" y="4032786"/>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HIPAA Privacy Rule Compliance Required</a:t>
          </a:r>
        </a:p>
      </dsp:txBody>
      <dsp:txXfrm>
        <a:off x="1208770" y="4032786"/>
        <a:ext cx="1148321" cy="2688524"/>
      </dsp:txXfrm>
    </dsp:sp>
    <dsp:sp modelId="{81087FE4-E403-4B30-BBA5-30AA7F2141E0}">
      <dsp:nvSpPr>
        <dsp:cNvPr id="0" name=""/>
        <dsp:cNvSpPr/>
      </dsp:nvSpPr>
      <dsp:spPr>
        <a:xfrm>
          <a:off x="1446865" y="3024589"/>
          <a:ext cx="672131" cy="672131"/>
        </a:xfrm>
        <a:prstGeom prst="ellipse">
          <a:avLst/>
        </a:prstGeom>
        <a:solidFill>
          <a:schemeClr val="accent5">
            <a:alpha val="90000"/>
            <a:hueOff val="0"/>
            <a:satOff val="0"/>
            <a:lumOff val="0"/>
            <a:alpha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A51E6-60B1-4B34-81B8-AF3B205F522E}">
      <dsp:nvSpPr>
        <dsp:cNvPr id="0" name=""/>
        <dsp:cNvSpPr/>
      </dsp:nvSpPr>
      <dsp:spPr>
        <a:xfrm>
          <a:off x="2414508" y="0"/>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HIPAA Security Rule Compliance Required</a:t>
          </a:r>
        </a:p>
      </dsp:txBody>
      <dsp:txXfrm>
        <a:off x="2414508" y="0"/>
        <a:ext cx="1148321" cy="2688524"/>
      </dsp:txXfrm>
    </dsp:sp>
    <dsp:sp modelId="{ECFC17F0-446F-4D65-9BD0-70C6C1754581}">
      <dsp:nvSpPr>
        <dsp:cNvPr id="0" name=""/>
        <dsp:cNvSpPr/>
      </dsp:nvSpPr>
      <dsp:spPr>
        <a:xfrm>
          <a:off x="2652603" y="3024589"/>
          <a:ext cx="672131" cy="672131"/>
        </a:xfrm>
        <a:prstGeom prst="ellipse">
          <a:avLst/>
        </a:prstGeom>
        <a:solidFill>
          <a:schemeClr val="accent5">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44191-D530-4836-A425-A1DB8979EE50}">
      <dsp:nvSpPr>
        <dsp:cNvPr id="0" name=""/>
        <dsp:cNvSpPr/>
      </dsp:nvSpPr>
      <dsp:spPr>
        <a:xfrm>
          <a:off x="3620246" y="4032786"/>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HITECH Act Signed Into Law</a:t>
          </a:r>
        </a:p>
      </dsp:txBody>
      <dsp:txXfrm>
        <a:off x="3620246" y="4032786"/>
        <a:ext cx="1148321" cy="2688524"/>
      </dsp:txXfrm>
    </dsp:sp>
    <dsp:sp modelId="{6441A9BD-126D-4B85-AB18-76048FED05A3}">
      <dsp:nvSpPr>
        <dsp:cNvPr id="0" name=""/>
        <dsp:cNvSpPr/>
      </dsp:nvSpPr>
      <dsp:spPr>
        <a:xfrm>
          <a:off x="3858341" y="3024589"/>
          <a:ext cx="672131" cy="672131"/>
        </a:xfrm>
        <a:prstGeom prst="ellipse">
          <a:avLst/>
        </a:prstGeom>
        <a:solidFill>
          <a:schemeClr val="accent5">
            <a:alpha val="90000"/>
            <a:hueOff val="0"/>
            <a:satOff val="0"/>
            <a:lumOff val="0"/>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3B232-CED0-4E5A-93BF-5E6D056EA168}">
      <dsp:nvSpPr>
        <dsp:cNvPr id="0" name=""/>
        <dsp:cNvSpPr/>
      </dsp:nvSpPr>
      <dsp:spPr>
        <a:xfrm>
          <a:off x="4825983" y="0"/>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Breach Notification Rule Compliance Required</a:t>
          </a:r>
        </a:p>
      </dsp:txBody>
      <dsp:txXfrm>
        <a:off x="4825983" y="0"/>
        <a:ext cx="1148321" cy="2688524"/>
      </dsp:txXfrm>
    </dsp:sp>
    <dsp:sp modelId="{3FCD72F3-A6FD-4F04-8967-DD7802A6DA6A}">
      <dsp:nvSpPr>
        <dsp:cNvPr id="0" name=""/>
        <dsp:cNvSpPr/>
      </dsp:nvSpPr>
      <dsp:spPr>
        <a:xfrm>
          <a:off x="5064079" y="3024589"/>
          <a:ext cx="672131" cy="672131"/>
        </a:xfrm>
        <a:prstGeom prst="ellipse">
          <a:avLst/>
        </a:prstGeom>
        <a:solidFill>
          <a:schemeClr val="accent5">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620D8-FE40-4B14-A90C-E01B88E96D87}">
      <dsp:nvSpPr>
        <dsp:cNvPr id="0" name=""/>
        <dsp:cNvSpPr/>
      </dsp:nvSpPr>
      <dsp:spPr>
        <a:xfrm>
          <a:off x="6031721" y="4032786"/>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HIPAA Omnibus Final Rule Compliance Required</a:t>
          </a:r>
        </a:p>
      </dsp:txBody>
      <dsp:txXfrm>
        <a:off x="6031721" y="4032786"/>
        <a:ext cx="1148321" cy="2688524"/>
      </dsp:txXfrm>
    </dsp:sp>
    <dsp:sp modelId="{4FC5F936-3B48-496B-BE41-E19F01DE6440}">
      <dsp:nvSpPr>
        <dsp:cNvPr id="0" name=""/>
        <dsp:cNvSpPr/>
      </dsp:nvSpPr>
      <dsp:spPr>
        <a:xfrm>
          <a:off x="6269817" y="3024589"/>
          <a:ext cx="672131" cy="672131"/>
        </a:xfrm>
        <a:prstGeom prst="ellipse">
          <a:avLst/>
        </a:prstGeom>
        <a:solidFill>
          <a:schemeClr val="accent5">
            <a:alpha val="90000"/>
            <a:hueOff val="0"/>
            <a:satOff val="0"/>
            <a:lumOff val="0"/>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D9F9C-7E37-47F0-A8B4-66EC1AD4BE6E}">
      <dsp:nvSpPr>
        <dsp:cNvPr id="0" name=""/>
        <dsp:cNvSpPr/>
      </dsp:nvSpPr>
      <dsp:spPr>
        <a:xfrm>
          <a:off x="7237459" y="0"/>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21</a:t>
          </a:r>
          <a:r>
            <a:rPr lang="en-US" sz="1300" kern="1200" baseline="30000" dirty="0"/>
            <a:t>st</a:t>
          </a:r>
          <a:r>
            <a:rPr lang="en-US" sz="1300" kern="1200" dirty="0"/>
            <a:t> Century Cures Act is Signed Into Law</a:t>
          </a:r>
        </a:p>
      </dsp:txBody>
      <dsp:txXfrm>
        <a:off x="7237459" y="0"/>
        <a:ext cx="1148321" cy="2688524"/>
      </dsp:txXfrm>
    </dsp:sp>
    <dsp:sp modelId="{FADA86C5-8E81-4755-A205-E47A386DFFFB}">
      <dsp:nvSpPr>
        <dsp:cNvPr id="0" name=""/>
        <dsp:cNvSpPr/>
      </dsp:nvSpPr>
      <dsp:spPr>
        <a:xfrm>
          <a:off x="7475555" y="3024589"/>
          <a:ext cx="672131" cy="672131"/>
        </a:xfrm>
        <a:prstGeom prst="ellipse">
          <a:avLst/>
        </a:prstGeom>
        <a:solidFill>
          <a:schemeClr val="accent5">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0202A-C865-4A13-88D6-08635D6F5FD0}">
      <dsp:nvSpPr>
        <dsp:cNvPr id="0" name=""/>
        <dsp:cNvSpPr/>
      </dsp:nvSpPr>
      <dsp:spPr>
        <a:xfrm>
          <a:off x="8443197" y="4032786"/>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Effective Date of Certain HIPAA-Part 2 Alignment</a:t>
          </a:r>
        </a:p>
      </dsp:txBody>
      <dsp:txXfrm>
        <a:off x="8443197" y="4032786"/>
        <a:ext cx="1148321" cy="2688524"/>
      </dsp:txXfrm>
    </dsp:sp>
    <dsp:sp modelId="{F6B86511-1F15-4991-8B8E-2A3AF7EF1A87}">
      <dsp:nvSpPr>
        <dsp:cNvPr id="0" name=""/>
        <dsp:cNvSpPr/>
      </dsp:nvSpPr>
      <dsp:spPr>
        <a:xfrm>
          <a:off x="8681293" y="3024589"/>
          <a:ext cx="672131" cy="672131"/>
        </a:xfrm>
        <a:prstGeom prst="ellipse">
          <a:avLst/>
        </a:prstGeom>
        <a:solidFill>
          <a:schemeClr val="accent5">
            <a:alpha val="90000"/>
            <a:hueOff val="0"/>
            <a:satOff val="0"/>
            <a:lumOff val="0"/>
            <a:alpha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826DE-EEEE-4D5B-89EA-55E8A34A8758}">
      <dsp:nvSpPr>
        <dsp:cNvPr id="0" name=""/>
        <dsp:cNvSpPr/>
      </dsp:nvSpPr>
      <dsp:spPr>
        <a:xfrm>
          <a:off x="9648935" y="0"/>
          <a:ext cx="1148321" cy="268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HIPAA Privacy Rule to Support Reproductive Health Care Privacy Becomes Effective</a:t>
          </a:r>
        </a:p>
      </dsp:txBody>
      <dsp:txXfrm>
        <a:off x="9648935" y="0"/>
        <a:ext cx="1148321" cy="2688524"/>
      </dsp:txXfrm>
    </dsp:sp>
    <dsp:sp modelId="{F5DFEA81-2275-44B1-AAA6-7EB14009E3D3}">
      <dsp:nvSpPr>
        <dsp:cNvPr id="0" name=""/>
        <dsp:cNvSpPr/>
      </dsp:nvSpPr>
      <dsp:spPr>
        <a:xfrm>
          <a:off x="9887031" y="3024589"/>
          <a:ext cx="672131" cy="672131"/>
        </a:xfrm>
        <a:prstGeom prst="ellipse">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F49B7-820F-4E19-A9A4-30F55ED57D1D}">
      <dsp:nvSpPr>
        <dsp:cNvPr id="0" name=""/>
        <dsp:cNvSpPr/>
      </dsp:nvSpPr>
      <dsp:spPr>
        <a:xfrm>
          <a:off x="4241386" y="2309725"/>
          <a:ext cx="1936899" cy="1936899"/>
        </a:xfrm>
        <a:prstGeom prst="ellipse">
          <a:avLst/>
        </a:prstGeom>
        <a:solidFill>
          <a:srgbClr val="6CC2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Covered Entities</a:t>
          </a:r>
        </a:p>
      </dsp:txBody>
      <dsp:txXfrm>
        <a:off x="4525038" y="2593377"/>
        <a:ext cx="1369595" cy="1369595"/>
      </dsp:txXfrm>
    </dsp:sp>
    <dsp:sp modelId="{87DBAAA7-5059-4566-BA5F-905DDE974532}">
      <dsp:nvSpPr>
        <dsp:cNvPr id="0" name=""/>
        <dsp:cNvSpPr/>
      </dsp:nvSpPr>
      <dsp:spPr>
        <a:xfrm rot="12900000">
          <a:off x="2993599" y="1970761"/>
          <a:ext cx="1486474" cy="552016"/>
        </a:xfrm>
        <a:prstGeom prst="leftArrow">
          <a:avLst>
            <a:gd name="adj1" fmla="val 60000"/>
            <a:gd name="adj2" fmla="val 50000"/>
          </a:avLst>
        </a:prstGeom>
        <a:solidFill>
          <a:srgbClr val="B8E1A7"/>
        </a:solidFill>
        <a:ln>
          <a:noFill/>
        </a:ln>
        <a:effectLst/>
      </dsp:spPr>
      <dsp:style>
        <a:lnRef idx="0">
          <a:scrgbClr r="0" g="0" b="0"/>
        </a:lnRef>
        <a:fillRef idx="1">
          <a:scrgbClr r="0" g="0" b="0"/>
        </a:fillRef>
        <a:effectRef idx="0">
          <a:scrgbClr r="0" g="0" b="0"/>
        </a:effectRef>
        <a:fontRef idx="minor">
          <a:schemeClr val="lt1"/>
        </a:fontRef>
      </dsp:style>
    </dsp:sp>
    <dsp:sp modelId="{21F42CA6-ABA9-46D1-AE9A-D456516714D2}">
      <dsp:nvSpPr>
        <dsp:cNvPr id="0" name=""/>
        <dsp:cNvSpPr/>
      </dsp:nvSpPr>
      <dsp:spPr>
        <a:xfrm>
          <a:off x="2207984" y="1084444"/>
          <a:ext cx="1840054" cy="1472043"/>
        </a:xfrm>
        <a:prstGeom prst="roundRect">
          <a:avLst>
            <a:gd name="adj" fmla="val 10000"/>
          </a:avLst>
        </a:prstGeom>
        <a:solidFill>
          <a:srgbClr val="6CC2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Health Plans</a:t>
          </a:r>
        </a:p>
      </dsp:txBody>
      <dsp:txXfrm>
        <a:off x="2251099" y="1127559"/>
        <a:ext cx="1753824" cy="1385813"/>
      </dsp:txXfrm>
    </dsp:sp>
    <dsp:sp modelId="{F8823E3D-A356-4CCA-8B4C-A9C9D91BB679}">
      <dsp:nvSpPr>
        <dsp:cNvPr id="0" name=""/>
        <dsp:cNvSpPr/>
      </dsp:nvSpPr>
      <dsp:spPr>
        <a:xfrm rot="16200000">
          <a:off x="4466599" y="1203965"/>
          <a:ext cx="1486474" cy="552016"/>
        </a:xfrm>
        <a:prstGeom prst="leftArrow">
          <a:avLst>
            <a:gd name="adj1" fmla="val 60000"/>
            <a:gd name="adj2" fmla="val 50000"/>
          </a:avLst>
        </a:prstGeom>
        <a:solidFill>
          <a:srgbClr val="B8E1A7"/>
        </a:solidFill>
        <a:ln>
          <a:noFill/>
        </a:ln>
        <a:effectLst/>
      </dsp:spPr>
      <dsp:style>
        <a:lnRef idx="0">
          <a:scrgbClr r="0" g="0" b="0"/>
        </a:lnRef>
        <a:fillRef idx="1">
          <a:scrgbClr r="0" g="0" b="0"/>
        </a:fillRef>
        <a:effectRef idx="0">
          <a:scrgbClr r="0" g="0" b="0"/>
        </a:effectRef>
        <a:fontRef idx="minor">
          <a:schemeClr val="lt1"/>
        </a:fontRef>
      </dsp:style>
    </dsp:sp>
    <dsp:sp modelId="{CEB89BF2-8E1B-4287-B711-60DD6FEDD735}">
      <dsp:nvSpPr>
        <dsp:cNvPr id="0" name=""/>
        <dsp:cNvSpPr/>
      </dsp:nvSpPr>
      <dsp:spPr>
        <a:xfrm>
          <a:off x="4289809" y="715"/>
          <a:ext cx="1840054" cy="1472043"/>
        </a:xfrm>
        <a:prstGeom prst="roundRect">
          <a:avLst>
            <a:gd name="adj" fmla="val 10000"/>
          </a:avLst>
        </a:prstGeom>
        <a:solidFill>
          <a:srgbClr val="6CC2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Healthcare Clearinghouses</a:t>
          </a:r>
        </a:p>
      </dsp:txBody>
      <dsp:txXfrm>
        <a:off x="4332924" y="43830"/>
        <a:ext cx="1753824" cy="1385813"/>
      </dsp:txXfrm>
    </dsp:sp>
    <dsp:sp modelId="{DB18E1D5-8842-4F77-9DB2-A9BA3D7C0525}">
      <dsp:nvSpPr>
        <dsp:cNvPr id="0" name=""/>
        <dsp:cNvSpPr/>
      </dsp:nvSpPr>
      <dsp:spPr>
        <a:xfrm rot="19500000">
          <a:off x="5939599" y="1970761"/>
          <a:ext cx="1486474" cy="552016"/>
        </a:xfrm>
        <a:prstGeom prst="leftArrow">
          <a:avLst>
            <a:gd name="adj1" fmla="val 60000"/>
            <a:gd name="adj2" fmla="val 50000"/>
          </a:avLst>
        </a:prstGeom>
        <a:solidFill>
          <a:srgbClr val="B8E1A7"/>
        </a:solidFill>
        <a:ln>
          <a:noFill/>
        </a:ln>
        <a:effectLst/>
      </dsp:spPr>
      <dsp:style>
        <a:lnRef idx="0">
          <a:scrgbClr r="0" g="0" b="0"/>
        </a:lnRef>
        <a:fillRef idx="1">
          <a:scrgbClr r="0" g="0" b="0"/>
        </a:fillRef>
        <a:effectRef idx="0">
          <a:scrgbClr r="0" g="0" b="0"/>
        </a:effectRef>
        <a:fontRef idx="minor">
          <a:schemeClr val="lt1"/>
        </a:fontRef>
      </dsp:style>
    </dsp:sp>
    <dsp:sp modelId="{45698FD7-F90F-4ABF-A17B-22653456EDB3}">
      <dsp:nvSpPr>
        <dsp:cNvPr id="0" name=""/>
        <dsp:cNvSpPr/>
      </dsp:nvSpPr>
      <dsp:spPr>
        <a:xfrm>
          <a:off x="6371633" y="1084444"/>
          <a:ext cx="1840054" cy="1472043"/>
        </a:xfrm>
        <a:prstGeom prst="roundRect">
          <a:avLst>
            <a:gd name="adj" fmla="val 10000"/>
          </a:avLst>
        </a:prstGeom>
        <a:solidFill>
          <a:srgbClr val="6CC2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Healthcare Providers Who Submit Health Information in Electronic Form in Connection with a Covered Transaction*</a:t>
          </a:r>
        </a:p>
      </dsp:txBody>
      <dsp:txXfrm>
        <a:off x="6414748" y="1127559"/>
        <a:ext cx="1753824" cy="13858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D4C0B9-A04F-4883-9B4F-DC8A77505FD2}" type="datetimeFigureOut">
              <a:rPr lang="en-US" smtClean="0"/>
              <a:t>10/3/2024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09087F-F731-4D97-8187-2E75BD05BA37}" type="slidenum">
              <a:rPr lang="en-US" smtClean="0"/>
              <a:t>‹#›</a:t>
            </a:fld>
            <a:endParaRPr lang="en-US" dirty="0"/>
          </a:p>
        </p:txBody>
      </p:sp>
    </p:spTree>
    <p:extLst>
      <p:ext uri="{BB962C8B-B14F-4D97-AF65-F5344CB8AC3E}">
        <p14:creationId xmlns:p14="http://schemas.microsoft.com/office/powerpoint/2010/main" val="223070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a:t>
            </a:fld>
            <a:endParaRPr lang="en-US" dirty="0"/>
          </a:p>
        </p:txBody>
      </p:sp>
    </p:spTree>
    <p:extLst>
      <p:ext uri="{BB962C8B-B14F-4D97-AF65-F5344CB8AC3E}">
        <p14:creationId xmlns:p14="http://schemas.microsoft.com/office/powerpoint/2010/main" val="2748842109"/>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10</a:t>
            </a:fld>
            <a:endParaRPr lang="en-US" dirty="0"/>
          </a:p>
        </p:txBody>
      </p:sp>
    </p:spTree>
    <p:extLst>
      <p:ext uri="{BB962C8B-B14F-4D97-AF65-F5344CB8AC3E}">
        <p14:creationId xmlns:p14="http://schemas.microsoft.com/office/powerpoint/2010/main" val="3196604747"/>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11</a:t>
            </a:fld>
            <a:endParaRPr lang="en-US" dirty="0"/>
          </a:p>
        </p:txBody>
      </p:sp>
    </p:spTree>
    <p:extLst>
      <p:ext uri="{BB962C8B-B14F-4D97-AF65-F5344CB8AC3E}">
        <p14:creationId xmlns:p14="http://schemas.microsoft.com/office/powerpoint/2010/main" val="3593448569"/>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12</a:t>
            </a:fld>
            <a:endParaRPr lang="en-US" dirty="0"/>
          </a:p>
        </p:txBody>
      </p:sp>
    </p:spTree>
    <p:extLst>
      <p:ext uri="{BB962C8B-B14F-4D97-AF65-F5344CB8AC3E}">
        <p14:creationId xmlns:p14="http://schemas.microsoft.com/office/powerpoint/2010/main" val="289053410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13</a:t>
            </a:fld>
            <a:endParaRPr lang="en-US" dirty="0"/>
          </a:p>
        </p:txBody>
      </p:sp>
    </p:spTree>
    <p:extLst>
      <p:ext uri="{BB962C8B-B14F-4D97-AF65-F5344CB8AC3E}">
        <p14:creationId xmlns:p14="http://schemas.microsoft.com/office/powerpoint/2010/main" val="4252530134"/>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14</a:t>
            </a:fld>
            <a:endParaRPr lang="en-US" dirty="0"/>
          </a:p>
        </p:txBody>
      </p:sp>
    </p:spTree>
    <p:extLst>
      <p:ext uri="{BB962C8B-B14F-4D97-AF65-F5344CB8AC3E}">
        <p14:creationId xmlns:p14="http://schemas.microsoft.com/office/powerpoint/2010/main" val="535351504"/>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15</a:t>
            </a:fld>
            <a:endParaRPr lang="en-US" dirty="0"/>
          </a:p>
        </p:txBody>
      </p:sp>
    </p:spTree>
    <p:extLst>
      <p:ext uri="{BB962C8B-B14F-4D97-AF65-F5344CB8AC3E}">
        <p14:creationId xmlns:p14="http://schemas.microsoft.com/office/powerpoint/2010/main" val="3145624951"/>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16</a:t>
            </a:fld>
            <a:endParaRPr lang="en-US" dirty="0"/>
          </a:p>
        </p:txBody>
      </p:sp>
    </p:spTree>
    <p:extLst>
      <p:ext uri="{BB962C8B-B14F-4D97-AF65-F5344CB8AC3E}">
        <p14:creationId xmlns:p14="http://schemas.microsoft.com/office/powerpoint/2010/main" val="2725651173"/>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17</a:t>
            </a:fld>
            <a:endParaRPr lang="en-US" dirty="0"/>
          </a:p>
        </p:txBody>
      </p:sp>
    </p:spTree>
    <p:extLst>
      <p:ext uri="{BB962C8B-B14F-4D97-AF65-F5344CB8AC3E}">
        <p14:creationId xmlns:p14="http://schemas.microsoft.com/office/powerpoint/2010/main" val="3861744189"/>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18</a:t>
            </a:fld>
            <a:endParaRPr lang="en-US" dirty="0"/>
          </a:p>
        </p:txBody>
      </p:sp>
    </p:spTree>
    <p:extLst>
      <p:ext uri="{BB962C8B-B14F-4D97-AF65-F5344CB8AC3E}">
        <p14:creationId xmlns:p14="http://schemas.microsoft.com/office/powerpoint/2010/main" val="3176934774"/>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19</a:t>
            </a:fld>
            <a:endParaRPr lang="en-US" dirty="0"/>
          </a:p>
        </p:txBody>
      </p:sp>
    </p:spTree>
    <p:extLst>
      <p:ext uri="{BB962C8B-B14F-4D97-AF65-F5344CB8AC3E}">
        <p14:creationId xmlns:p14="http://schemas.microsoft.com/office/powerpoint/2010/main" val="382667515"/>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a:t>
            </a:fld>
            <a:endParaRPr lang="en-US" dirty="0"/>
          </a:p>
        </p:txBody>
      </p:sp>
    </p:spTree>
    <p:extLst>
      <p:ext uri="{BB962C8B-B14F-4D97-AF65-F5344CB8AC3E}">
        <p14:creationId xmlns:p14="http://schemas.microsoft.com/office/powerpoint/2010/main" val="10849698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20</a:t>
            </a:fld>
            <a:endParaRPr lang="en-US" dirty="0"/>
          </a:p>
        </p:txBody>
      </p:sp>
    </p:spTree>
    <p:extLst>
      <p:ext uri="{BB962C8B-B14F-4D97-AF65-F5344CB8AC3E}">
        <p14:creationId xmlns:p14="http://schemas.microsoft.com/office/powerpoint/2010/main" val="1482077640"/>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21</a:t>
            </a:fld>
            <a:endParaRPr lang="en-US" dirty="0"/>
          </a:p>
        </p:txBody>
      </p:sp>
    </p:spTree>
    <p:extLst>
      <p:ext uri="{BB962C8B-B14F-4D97-AF65-F5344CB8AC3E}">
        <p14:creationId xmlns:p14="http://schemas.microsoft.com/office/powerpoint/2010/main" val="954497204"/>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22</a:t>
            </a:fld>
            <a:endParaRPr lang="en-US" dirty="0"/>
          </a:p>
        </p:txBody>
      </p:sp>
    </p:spTree>
    <p:extLst>
      <p:ext uri="{BB962C8B-B14F-4D97-AF65-F5344CB8AC3E}">
        <p14:creationId xmlns:p14="http://schemas.microsoft.com/office/powerpoint/2010/main" val="1994387790"/>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23</a:t>
            </a:fld>
            <a:endParaRPr lang="en-US" dirty="0"/>
          </a:p>
        </p:txBody>
      </p:sp>
    </p:spTree>
    <p:extLst>
      <p:ext uri="{BB962C8B-B14F-4D97-AF65-F5344CB8AC3E}">
        <p14:creationId xmlns:p14="http://schemas.microsoft.com/office/powerpoint/2010/main" val="887693860"/>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24</a:t>
            </a:fld>
            <a:endParaRPr lang="en-US" dirty="0"/>
          </a:p>
        </p:txBody>
      </p:sp>
    </p:spTree>
    <p:extLst>
      <p:ext uri="{BB962C8B-B14F-4D97-AF65-F5344CB8AC3E}">
        <p14:creationId xmlns:p14="http://schemas.microsoft.com/office/powerpoint/2010/main" val="231749161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25</a:t>
            </a:fld>
            <a:endParaRPr lang="en-US" dirty="0"/>
          </a:p>
        </p:txBody>
      </p:sp>
    </p:spTree>
    <p:extLst>
      <p:ext uri="{BB962C8B-B14F-4D97-AF65-F5344CB8AC3E}">
        <p14:creationId xmlns:p14="http://schemas.microsoft.com/office/powerpoint/2010/main" val="1754123976"/>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26</a:t>
            </a:fld>
            <a:endParaRPr lang="en-US" dirty="0"/>
          </a:p>
        </p:txBody>
      </p:sp>
    </p:spTree>
    <p:extLst>
      <p:ext uri="{BB962C8B-B14F-4D97-AF65-F5344CB8AC3E}">
        <p14:creationId xmlns:p14="http://schemas.microsoft.com/office/powerpoint/2010/main" val="177301908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27</a:t>
            </a:fld>
            <a:endParaRPr lang="en-US" dirty="0"/>
          </a:p>
        </p:txBody>
      </p:sp>
    </p:spTree>
    <p:extLst>
      <p:ext uri="{BB962C8B-B14F-4D97-AF65-F5344CB8AC3E}">
        <p14:creationId xmlns:p14="http://schemas.microsoft.com/office/powerpoint/2010/main" val="553376377"/>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28</a:t>
            </a:fld>
            <a:endParaRPr lang="en-US" dirty="0"/>
          </a:p>
        </p:txBody>
      </p:sp>
    </p:spTree>
    <p:extLst>
      <p:ext uri="{BB962C8B-B14F-4D97-AF65-F5344CB8AC3E}">
        <p14:creationId xmlns:p14="http://schemas.microsoft.com/office/powerpoint/2010/main" val="2058673154"/>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29</a:t>
            </a:fld>
            <a:endParaRPr lang="en-US" dirty="0"/>
          </a:p>
        </p:txBody>
      </p:sp>
    </p:spTree>
    <p:extLst>
      <p:ext uri="{BB962C8B-B14F-4D97-AF65-F5344CB8AC3E}">
        <p14:creationId xmlns:p14="http://schemas.microsoft.com/office/powerpoint/2010/main" val="378123259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a:t>
            </a:fld>
            <a:endParaRPr lang="en-US" dirty="0"/>
          </a:p>
        </p:txBody>
      </p:sp>
    </p:spTree>
    <p:extLst>
      <p:ext uri="{BB962C8B-B14F-4D97-AF65-F5344CB8AC3E}">
        <p14:creationId xmlns:p14="http://schemas.microsoft.com/office/powerpoint/2010/main" val="1536406824"/>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30</a:t>
            </a:fld>
            <a:endParaRPr lang="en-US" dirty="0"/>
          </a:p>
        </p:txBody>
      </p:sp>
    </p:spTree>
    <p:extLst>
      <p:ext uri="{BB962C8B-B14F-4D97-AF65-F5344CB8AC3E}">
        <p14:creationId xmlns:p14="http://schemas.microsoft.com/office/powerpoint/2010/main" val="10252677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31</a:t>
            </a:fld>
            <a:endParaRPr lang="en-US" dirty="0"/>
          </a:p>
        </p:txBody>
      </p:sp>
    </p:spTree>
    <p:extLst>
      <p:ext uri="{BB962C8B-B14F-4D97-AF65-F5344CB8AC3E}">
        <p14:creationId xmlns:p14="http://schemas.microsoft.com/office/powerpoint/2010/main" val="146505209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32</a:t>
            </a:fld>
            <a:endParaRPr lang="en-US" dirty="0"/>
          </a:p>
        </p:txBody>
      </p:sp>
    </p:spTree>
    <p:extLst>
      <p:ext uri="{BB962C8B-B14F-4D97-AF65-F5344CB8AC3E}">
        <p14:creationId xmlns:p14="http://schemas.microsoft.com/office/powerpoint/2010/main" val="3848395942"/>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33</a:t>
            </a:fld>
            <a:endParaRPr lang="en-US" dirty="0"/>
          </a:p>
        </p:txBody>
      </p:sp>
    </p:spTree>
    <p:extLst>
      <p:ext uri="{BB962C8B-B14F-4D97-AF65-F5344CB8AC3E}">
        <p14:creationId xmlns:p14="http://schemas.microsoft.com/office/powerpoint/2010/main" val="4180585322"/>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34</a:t>
            </a:fld>
            <a:endParaRPr lang="en-US" dirty="0"/>
          </a:p>
        </p:txBody>
      </p:sp>
    </p:spTree>
    <p:extLst>
      <p:ext uri="{BB962C8B-B14F-4D97-AF65-F5344CB8AC3E}">
        <p14:creationId xmlns:p14="http://schemas.microsoft.com/office/powerpoint/2010/main" val="2703752355"/>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35</a:t>
            </a:fld>
            <a:endParaRPr lang="en-US" dirty="0"/>
          </a:p>
        </p:txBody>
      </p:sp>
    </p:spTree>
    <p:extLst>
      <p:ext uri="{BB962C8B-B14F-4D97-AF65-F5344CB8AC3E}">
        <p14:creationId xmlns:p14="http://schemas.microsoft.com/office/powerpoint/2010/main" val="272756393"/>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36</a:t>
            </a:fld>
            <a:endParaRPr lang="en-US" dirty="0"/>
          </a:p>
        </p:txBody>
      </p:sp>
    </p:spTree>
    <p:extLst>
      <p:ext uri="{BB962C8B-B14F-4D97-AF65-F5344CB8AC3E}">
        <p14:creationId xmlns:p14="http://schemas.microsoft.com/office/powerpoint/2010/main" val="2051931385"/>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37</a:t>
            </a:fld>
            <a:endParaRPr lang="en-US" dirty="0"/>
          </a:p>
        </p:txBody>
      </p:sp>
    </p:spTree>
    <p:extLst>
      <p:ext uri="{BB962C8B-B14F-4D97-AF65-F5344CB8AC3E}">
        <p14:creationId xmlns:p14="http://schemas.microsoft.com/office/powerpoint/2010/main" val="3444253097"/>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38</a:t>
            </a:fld>
            <a:endParaRPr lang="en-US" dirty="0"/>
          </a:p>
        </p:txBody>
      </p:sp>
    </p:spTree>
    <p:extLst>
      <p:ext uri="{BB962C8B-B14F-4D97-AF65-F5344CB8AC3E}">
        <p14:creationId xmlns:p14="http://schemas.microsoft.com/office/powerpoint/2010/main" val="735542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8009087F-F731-4D97-8187-2E75BD05BA37}" type="slidenum">
              <a:rPr lang="en-US">
                <a:solidFill>
                  <a:prstClr val="black"/>
                </a:solidFill>
                <a:latin typeface="Aptos" panose="02110004020202020204"/>
              </a:rPr>
              <a:pPr defTabSz="931774">
                <a:defRPr/>
              </a:pPr>
              <a:t>39</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559358288"/>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a:t>
            </a:fld>
            <a:endParaRPr lang="en-US" dirty="0"/>
          </a:p>
        </p:txBody>
      </p:sp>
    </p:spTree>
    <p:extLst>
      <p:ext uri="{BB962C8B-B14F-4D97-AF65-F5344CB8AC3E}">
        <p14:creationId xmlns:p14="http://schemas.microsoft.com/office/powerpoint/2010/main" val="1113671084"/>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40</a:t>
            </a:fld>
            <a:endParaRPr lang="en-US" dirty="0"/>
          </a:p>
        </p:txBody>
      </p:sp>
    </p:spTree>
    <p:extLst>
      <p:ext uri="{BB962C8B-B14F-4D97-AF65-F5344CB8AC3E}">
        <p14:creationId xmlns:p14="http://schemas.microsoft.com/office/powerpoint/2010/main" val="3227613363"/>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8009087F-F731-4D97-8187-2E75BD05BA37}" type="slidenum">
              <a:rPr lang="en-US">
                <a:solidFill>
                  <a:prstClr val="black"/>
                </a:solidFill>
                <a:latin typeface="Aptos" panose="02110004020202020204"/>
              </a:rPr>
              <a:pPr defTabSz="931774">
                <a:defRPr/>
              </a:pPr>
              <a:t>41</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564573171"/>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42</a:t>
            </a:fld>
            <a:endParaRPr lang="en-US" dirty="0"/>
          </a:p>
        </p:txBody>
      </p:sp>
    </p:spTree>
    <p:extLst>
      <p:ext uri="{BB962C8B-B14F-4D97-AF65-F5344CB8AC3E}">
        <p14:creationId xmlns:p14="http://schemas.microsoft.com/office/powerpoint/2010/main" val="248440211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43</a:t>
            </a:fld>
            <a:endParaRPr lang="en-US" dirty="0"/>
          </a:p>
        </p:txBody>
      </p:sp>
    </p:spTree>
    <p:extLst>
      <p:ext uri="{BB962C8B-B14F-4D97-AF65-F5344CB8AC3E}">
        <p14:creationId xmlns:p14="http://schemas.microsoft.com/office/powerpoint/2010/main" val="3306517756"/>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44</a:t>
            </a:fld>
            <a:endParaRPr lang="en-US" dirty="0"/>
          </a:p>
        </p:txBody>
      </p:sp>
    </p:spTree>
    <p:extLst>
      <p:ext uri="{BB962C8B-B14F-4D97-AF65-F5344CB8AC3E}">
        <p14:creationId xmlns:p14="http://schemas.microsoft.com/office/powerpoint/2010/main" val="1172879411"/>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45</a:t>
            </a:fld>
            <a:endParaRPr lang="en-US" dirty="0"/>
          </a:p>
        </p:txBody>
      </p:sp>
    </p:spTree>
    <p:extLst>
      <p:ext uri="{BB962C8B-B14F-4D97-AF65-F5344CB8AC3E}">
        <p14:creationId xmlns:p14="http://schemas.microsoft.com/office/powerpoint/2010/main" val="4011317288"/>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5</a:t>
            </a:fld>
            <a:endParaRPr lang="en-US" dirty="0"/>
          </a:p>
        </p:txBody>
      </p:sp>
    </p:spTree>
    <p:extLst>
      <p:ext uri="{BB962C8B-B14F-4D97-AF65-F5344CB8AC3E}">
        <p14:creationId xmlns:p14="http://schemas.microsoft.com/office/powerpoint/2010/main" val="2844273671"/>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8009087F-F731-4D97-8187-2E75BD05BA37}" type="slidenum">
              <a:rPr lang="en-US">
                <a:solidFill>
                  <a:prstClr val="black"/>
                </a:solidFill>
                <a:latin typeface="Aptos" panose="02110004020202020204"/>
              </a:rPr>
              <a:pPr defTabSz="931774">
                <a:defRPr/>
              </a:pPr>
              <a:t>6</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632929194"/>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7</a:t>
            </a:fld>
            <a:endParaRPr lang="en-US" dirty="0"/>
          </a:p>
        </p:txBody>
      </p:sp>
    </p:spTree>
    <p:extLst>
      <p:ext uri="{BB962C8B-B14F-4D97-AF65-F5344CB8AC3E}">
        <p14:creationId xmlns:p14="http://schemas.microsoft.com/office/powerpoint/2010/main" val="2736222747"/>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8</a:t>
            </a:fld>
            <a:endParaRPr lang="en-US" dirty="0"/>
          </a:p>
        </p:txBody>
      </p:sp>
    </p:spTree>
    <p:extLst>
      <p:ext uri="{BB962C8B-B14F-4D97-AF65-F5344CB8AC3E}">
        <p14:creationId xmlns:p14="http://schemas.microsoft.com/office/powerpoint/2010/main" val="287254816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009087F-F731-4D97-8187-2E75BD05BA37}" type="slidenum">
              <a:rPr lang="en-US" smtClean="0"/>
              <a:t>9</a:t>
            </a:fld>
            <a:endParaRPr lang="en-US" dirty="0"/>
          </a:p>
        </p:txBody>
      </p:sp>
    </p:spTree>
    <p:extLst>
      <p:ext uri="{BB962C8B-B14F-4D97-AF65-F5344CB8AC3E}">
        <p14:creationId xmlns:p14="http://schemas.microsoft.com/office/powerpoint/2010/main" val="3644372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image" Target="../media/image7.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hemeOverride" Target="../theme/themeOverride2.xml"/><Relationship Id="rId5" Type="http://schemas.openxmlformats.org/officeDocument/2006/relationships/image" Target="../media/image12.sv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svg="http://schemas.microsoft.com/office/drawing/2016/SVG/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AutoShape 3">
            <a:extLst>
              <a:ext uri="{FF2B5EF4-FFF2-40B4-BE49-F238E27FC236}">
                <a16:creationId xmlns:a16="http://schemas.microsoft.com/office/drawing/2014/main" id="{703884DF-D499-9D0C-6F57-711FC669AD9D}"/>
              </a:ext>
            </a:extLst>
          </p:cNvPr>
          <p:cNvSpPr/>
          <p:nvPr userDrawn="1"/>
        </p:nvSpPr>
        <p:spPr>
          <a:xfrm flipV="1">
            <a:off x="701675" y="4220125"/>
            <a:ext cx="0" cy="1394244"/>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6" name="Freeform 6">
            <a:extLst>
              <a:ext uri="{FF2B5EF4-FFF2-40B4-BE49-F238E27FC236}">
                <a16:creationId xmlns:a16="http://schemas.microsoft.com/office/drawing/2014/main" id="{B73554EC-C710-615C-8BC2-FE42654236FD}"/>
              </a:ext>
            </a:extLst>
          </p:cNvPr>
          <p:cNvSpPr/>
          <p:nvPr userDrawn="1"/>
        </p:nvSpPr>
        <p:spPr>
          <a:xfrm>
            <a:off x="1071717" y="3600551"/>
            <a:ext cx="2974704" cy="494035"/>
          </a:xfrm>
          <a:custGeom>
            <a:avLst/>
            <a:gdLst/>
            <a:ahLst/>
            <a:cxnLst/>
            <a:rect l="l" t="t" r="r" b="b"/>
            <a:pathLst>
              <a:path w="4462056" h="741053">
                <a:moveTo>
                  <a:pt x="0" y="0"/>
                </a:moveTo>
                <a:lnTo>
                  <a:pt x="4462056" y="0"/>
                </a:lnTo>
                <a:lnTo>
                  <a:pt x="4462056" y="741052"/>
                </a:lnTo>
                <a:lnTo>
                  <a:pt x="0" y="741052"/>
                </a:lnTo>
                <a:lnTo>
                  <a:pt x="0" y="0"/>
                </a:lnTo>
                <a:close/>
              </a:path>
            </a:pathLst>
          </a:custGeom>
          <a:blipFill>
            <a:blip r:embed="rId4"/>
            <a:stretch>
              <a:fillRect l="-7703" t="-304980" r="-5296" b="-275420"/>
            </a:stretch>
          </a:blipFill>
        </p:spPr>
        <p:txBody>
          <a:bodyPr/>
          <a:lstStyle/>
          <a:p>
            <a:endParaRPr lang="en-US" sz="1200" dirty="0"/>
          </a:p>
        </p:txBody>
      </p:sp>
      <p:sp>
        <p:nvSpPr>
          <p:cNvPr id="2" name="Title 1"/>
          <p:cNvSpPr>
            <a:spLocks noGrp="1"/>
          </p:cNvSpPr>
          <p:nvPr>
            <p:ph type="ctrTitle" hasCustomPrompt="1"/>
          </p:nvPr>
        </p:nvSpPr>
        <p:spPr>
          <a:xfrm>
            <a:off x="1157817" y="4220125"/>
            <a:ext cx="6512983" cy="980017"/>
          </a:xfrm>
        </p:spPr>
        <p:txBody>
          <a:bodyPr/>
          <a:lstStyle>
            <a:lvl1pPr algn="l">
              <a:defRPr lang="en-US" sz="4278" kern="1200" smtClean="0">
                <a:solidFill>
                  <a:srgbClr val="FFFFFF"/>
                </a:solidFill>
                <a:latin typeface="Montserrat Bold"/>
                <a:ea typeface="+mn-ea"/>
                <a:cs typeface="+mn-cs"/>
              </a:defRPr>
            </a:lvl1pPr>
          </a:lstStyle>
          <a:p>
            <a:r>
              <a:rPr lang="en-US" dirty="0"/>
              <a:t>TITLE OF PRESENTATION</a:t>
            </a:r>
          </a:p>
        </p:txBody>
      </p:sp>
      <p:sp>
        <p:nvSpPr>
          <p:cNvPr id="3" name="Subtitle 2"/>
          <p:cNvSpPr>
            <a:spLocks noGrp="1"/>
          </p:cNvSpPr>
          <p:nvPr>
            <p:ph type="subTitle" idx="1"/>
          </p:nvPr>
        </p:nvSpPr>
        <p:spPr>
          <a:xfrm>
            <a:off x="1157816" y="5325680"/>
            <a:ext cx="6309784" cy="389320"/>
          </a:xfrm>
        </p:spPr>
        <p:txBody>
          <a:bodyPr/>
          <a:lstStyle>
            <a:lvl1pPr marL="0" indent="0" algn="l">
              <a:buNone/>
              <a:defRPr lang="en-US" sz="2262" kern="1200" dirty="0" smtClean="0">
                <a:solidFill>
                  <a:srgbClr val="FFFFFF"/>
                </a:solidFill>
                <a:latin typeface="Montserrat"/>
                <a:ea typeface="+mn-ea"/>
                <a:cs typeface="+mn-cs"/>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sp>
        <p:nvSpPr>
          <p:cNvPr id="20" name="Rectangle 19">
            <a:extLst>
              <a:ext uri="{FF2B5EF4-FFF2-40B4-BE49-F238E27FC236}">
                <a16:creationId xmlns:a16="http://schemas.microsoft.com/office/drawing/2014/main" id="{A415D767-C768-EA92-D5EE-A6F8577CE20A}"/>
              </a:ext>
            </a:extLst>
          </p:cNvPr>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Tree>
    <p:extLst>
      <p:ext uri="{BB962C8B-B14F-4D97-AF65-F5344CB8AC3E}">
        <p14:creationId xmlns:p14="http://schemas.microsoft.com/office/powerpoint/2010/main" val="1222482617"/>
      </p:ext>
    </p:extLst>
  </p:cSld>
  <p:clrMapOvr>
    <a:masterClrMapping/>
  </p:clrMapOvr>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1_Content with Caption">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1" y="916762"/>
            <a:ext cx="4702175" cy="660400"/>
          </a:xfrm>
        </p:spPr>
        <p:txBody>
          <a:bodyPr anchor="b">
            <a:noAutofit/>
          </a:bodyPr>
          <a:lstStyle>
            <a:lvl1pPr algn="l">
              <a:defRPr lang="en-US" sz="3200" kern="1200" dirty="0" smtClean="0">
                <a:solidFill>
                  <a:srgbClr val="FFFFFF"/>
                </a:solidFill>
                <a:latin typeface="Montserrat Bold"/>
                <a:ea typeface="+mn-ea"/>
                <a:cs typeface="+mn-cs"/>
              </a:defRPr>
            </a:lvl1pPr>
          </a:lstStyle>
          <a:p>
            <a:r>
              <a:rPr lang="en-US" dirty="0"/>
              <a:t>Click to edit Master title style</a:t>
            </a:r>
          </a:p>
        </p:txBody>
      </p:sp>
      <p:sp>
        <p:nvSpPr>
          <p:cNvPr id="3" name="Content Placeholder 2"/>
          <p:cNvSpPr>
            <a:spLocks noGrp="1"/>
          </p:cNvSpPr>
          <p:nvPr>
            <p:ph idx="1"/>
          </p:nvPr>
        </p:nvSpPr>
        <p:spPr>
          <a:xfrm>
            <a:off x="6096000" y="635001"/>
            <a:ext cx="5334000" cy="5426075"/>
          </a:xfrm>
          <a:solidFill>
            <a:srgbClr val="00A7B5"/>
          </a:solidFill>
        </p:spPr>
        <p:txBody>
          <a:bodyPr/>
          <a:lstStyle>
            <a:lvl1pPr>
              <a:defRPr lang="en-US" sz="2133" kern="1200" dirty="0" smtClean="0">
                <a:solidFill>
                  <a:schemeClr val="bg1"/>
                </a:solidFill>
                <a:latin typeface="+mn-lt"/>
                <a:ea typeface="+mn-ea"/>
                <a:cs typeface="+mn-cs"/>
              </a:defRPr>
            </a:lvl1pPr>
            <a:lvl2pPr>
              <a:defRPr sz="1867">
                <a:solidFill>
                  <a:schemeClr val="bg1"/>
                </a:solidFill>
              </a:defRPr>
            </a:lvl2pPr>
            <a:lvl3pPr>
              <a:defRPr sz="1600">
                <a:solidFill>
                  <a:schemeClr val="bg1"/>
                </a:solidFill>
              </a:defRPr>
            </a:lvl3pPr>
            <a:lvl4pPr>
              <a:defRPr sz="1333">
                <a:solidFill>
                  <a:schemeClr val="bg1"/>
                </a:solidFill>
              </a:defRPr>
            </a:lvl4pPr>
            <a:lvl5pPr>
              <a:defRPr sz="1333">
                <a:solidFill>
                  <a:schemeClr val="bg1"/>
                </a:solidFill>
              </a:defRPr>
            </a:lvl5pPr>
            <a:lvl6pPr>
              <a:defRPr sz="1333"/>
            </a:lvl6pPr>
            <a:lvl7pPr>
              <a:defRPr sz="1333"/>
            </a:lvl7pPr>
            <a:lvl8pPr>
              <a:defRPr sz="1333"/>
            </a:lvl8pPr>
            <a:lvl9pPr>
              <a:defRPr sz="13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60401" y="1905000"/>
            <a:ext cx="4803775" cy="4122406"/>
          </a:xfrm>
        </p:spPr>
        <p:txBody>
          <a:bodyPr/>
          <a:lstStyle>
            <a:lvl1pPr marL="0" indent="0">
              <a:buNone/>
              <a:defRPr lang="en-US" sz="2133" kern="1200" dirty="0" smtClean="0">
                <a:solidFill>
                  <a:schemeClr val="bg1"/>
                </a:solidFill>
                <a:latin typeface="+mn-lt"/>
                <a:ea typeface="+mn-ea"/>
                <a:cs typeface="+mn-cs"/>
              </a:defRPr>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dirty="0"/>
              <a:t>Click to edit Master text styles</a:t>
            </a:r>
          </a:p>
        </p:txBody>
      </p:sp>
      <p:sp>
        <p:nvSpPr>
          <p:cNvPr id="8" name="AutoShape 5">
            <a:extLst>
              <a:ext uri="{FF2B5EF4-FFF2-40B4-BE49-F238E27FC236}">
                <a16:creationId xmlns:a16="http://schemas.microsoft.com/office/drawing/2014/main" id="{B9D0BAD2-AA75-E10A-E7D9-D2F766F5D24A}"/>
              </a:ext>
            </a:extLst>
          </p:cNvPr>
          <p:cNvSpPr/>
          <p:nvPr userDrawn="1"/>
        </p:nvSpPr>
        <p:spPr>
          <a:xfrm>
            <a:off x="660400" y="175260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9" name="Freeform 6">
            <a:extLst>
              <a:ext uri="{FF2B5EF4-FFF2-40B4-BE49-F238E27FC236}">
                <a16:creationId xmlns:a16="http://schemas.microsoft.com/office/drawing/2014/main" id="{17A148D1-B79A-DF14-314F-A230379B38D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338339190"/>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ummary Slide">
    <p:bg>
      <p:bgPr>
        <a:solidFill>
          <a:srgbClr val="5357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49A1-FE28-6206-9818-704746887F70}"/>
              </a:ext>
            </a:extLst>
          </p:cNvPr>
          <p:cNvSpPr>
            <a:spLocks noGrp="1"/>
          </p:cNvSpPr>
          <p:nvPr>
            <p:ph type="title"/>
          </p:nvPr>
        </p:nvSpPr>
        <p:spPr>
          <a:xfrm>
            <a:off x="838200" y="1384209"/>
            <a:ext cx="10642600" cy="1325563"/>
          </a:xfrm>
        </p:spPr>
        <p:txBody>
          <a:bodyPr>
            <a:noAutofit/>
          </a:bodyPr>
          <a:lstStyle>
            <a:lvl1pPr algn="l">
              <a:defRPr lang="en-US" sz="4400" kern="1200" smtClean="0">
                <a:solidFill>
                  <a:schemeClr val="bg1"/>
                </a:solidFill>
                <a:latin typeface="Montserrat Ultra-Bold"/>
                <a:ea typeface="+mn-ea"/>
                <a:cs typeface="+mn-cs"/>
              </a:defRPr>
            </a:lvl1pPr>
          </a:lstStyle>
          <a:p>
            <a:r>
              <a:rPr lang="en-US" dirty="0"/>
              <a:t>Click to edit Master title style</a:t>
            </a:r>
          </a:p>
        </p:txBody>
      </p:sp>
      <p:grpSp>
        <p:nvGrpSpPr>
          <p:cNvPr id="7" name="Group 2">
            <a:extLst>
              <a:ext uri="{FF2B5EF4-FFF2-40B4-BE49-F238E27FC236}">
                <a16:creationId xmlns:a16="http://schemas.microsoft.com/office/drawing/2014/main" id="{CDCC660F-BE15-8C79-ED3C-B4286F2B7771}"/>
              </a:ext>
            </a:extLst>
          </p:cNvPr>
          <p:cNvGrpSpPr>
            <a:grpSpLocks noGrp="1" noUngrp="1" noRot="1" noMove="1" noResize="1"/>
          </p:cNvGrpSpPr>
          <p:nvPr userDrawn="1"/>
        </p:nvGrpSpPr>
        <p:grpSpPr>
          <a:xfrm>
            <a:off x="834357" y="2938428"/>
            <a:ext cx="13250611" cy="2851219"/>
            <a:chOff x="0" y="0"/>
            <a:chExt cx="2455704" cy="1382736"/>
          </a:xfrm>
          <a:solidFill>
            <a:srgbClr val="00A7B5"/>
          </a:solidFill>
        </p:grpSpPr>
        <p:sp>
          <p:nvSpPr>
            <p:cNvPr id="8" name="Freeform 3">
              <a:extLst>
                <a:ext uri="{FF2B5EF4-FFF2-40B4-BE49-F238E27FC236}">
                  <a16:creationId xmlns:a16="http://schemas.microsoft.com/office/drawing/2014/main" id="{2161856E-238C-F1D2-0D99-0B9C89752571}"/>
                </a:ext>
              </a:extLst>
            </p:cNvPr>
            <p:cNvSpPr>
              <a:spLocks noGrp="1" noRot="1" noMove="1" noResize="1" noEditPoints="1" noAdjustHandles="1" noChangeArrowheads="1" noChangeShapeType="1"/>
            </p:cNvSpPr>
            <p:nvPr/>
          </p:nvSpPr>
          <p:spPr>
            <a:xfrm>
              <a:off x="0" y="0"/>
              <a:ext cx="2455704" cy="1382736"/>
            </a:xfrm>
            <a:custGeom>
              <a:avLst/>
              <a:gdLst/>
              <a:ahLst/>
              <a:cxnLst/>
              <a:rect l="l" t="t" r="r" b="b"/>
              <a:pathLst>
                <a:path w="2455704" h="1382736">
                  <a:moveTo>
                    <a:pt x="47516" y="0"/>
                  </a:moveTo>
                  <a:lnTo>
                    <a:pt x="2408188" y="0"/>
                  </a:lnTo>
                  <a:cubicBezTo>
                    <a:pt x="2434430" y="0"/>
                    <a:pt x="2455704" y="21273"/>
                    <a:pt x="2455704" y="47516"/>
                  </a:cubicBezTo>
                  <a:lnTo>
                    <a:pt x="2455704" y="1335220"/>
                  </a:lnTo>
                  <a:cubicBezTo>
                    <a:pt x="2455704" y="1347822"/>
                    <a:pt x="2450698" y="1359908"/>
                    <a:pt x="2441787" y="1368819"/>
                  </a:cubicBezTo>
                  <a:cubicBezTo>
                    <a:pt x="2432876" y="1377730"/>
                    <a:pt x="2420790" y="1382736"/>
                    <a:pt x="2408188" y="1382736"/>
                  </a:cubicBezTo>
                  <a:lnTo>
                    <a:pt x="47516" y="1382736"/>
                  </a:lnTo>
                  <a:cubicBezTo>
                    <a:pt x="34914" y="1382736"/>
                    <a:pt x="22828" y="1377730"/>
                    <a:pt x="13917" y="1368819"/>
                  </a:cubicBezTo>
                  <a:cubicBezTo>
                    <a:pt x="5006" y="1359908"/>
                    <a:pt x="0" y="1347822"/>
                    <a:pt x="0" y="1335220"/>
                  </a:cubicBezTo>
                  <a:lnTo>
                    <a:pt x="0" y="47516"/>
                  </a:lnTo>
                  <a:cubicBezTo>
                    <a:pt x="0" y="34914"/>
                    <a:pt x="5006" y="22828"/>
                    <a:pt x="13917" y="13917"/>
                  </a:cubicBezTo>
                  <a:cubicBezTo>
                    <a:pt x="22828" y="5006"/>
                    <a:pt x="34914" y="0"/>
                    <a:pt x="47516" y="0"/>
                  </a:cubicBezTo>
                  <a:close/>
                </a:path>
              </a:pathLst>
            </a:custGeom>
            <a:grpFill/>
          </p:spPr>
          <p:txBody>
            <a:bodyPr/>
            <a:lstStyle/>
            <a:p>
              <a:endParaRPr lang="en-US" sz="1050" dirty="0">
                <a:solidFill>
                  <a:srgbClr val="00A7B5"/>
                </a:solidFill>
              </a:endParaRPr>
            </a:p>
          </p:txBody>
        </p:sp>
        <p:sp>
          <p:nvSpPr>
            <p:cNvPr id="9" name="TextBox 4">
              <a:extLst>
                <a:ext uri="{FF2B5EF4-FFF2-40B4-BE49-F238E27FC236}">
                  <a16:creationId xmlns:a16="http://schemas.microsoft.com/office/drawing/2014/main" id="{C18A394B-324A-F856-7BC8-7619D180AFC8}"/>
                </a:ext>
              </a:extLst>
            </p:cNvPr>
            <p:cNvSpPr txBox="1">
              <a:spLocks noGrp="1" noRot="1" noMove="1" noResize="1" noEditPoints="1" noAdjustHandles="1" noChangeArrowheads="1" noChangeShapeType="1"/>
            </p:cNvSpPr>
            <p:nvPr/>
          </p:nvSpPr>
          <p:spPr>
            <a:xfrm>
              <a:off x="0" y="-38100"/>
              <a:ext cx="2455704" cy="1420836"/>
            </a:xfrm>
            <a:prstGeom prst="rect">
              <a:avLst/>
            </a:prstGeom>
            <a:grpFill/>
          </p:spPr>
          <p:txBody>
            <a:bodyPr lIns="50800" tIns="50800" rIns="50800" bIns="50800" rtlCol="0" anchor="ctr"/>
            <a:lstStyle/>
            <a:p>
              <a:pPr algn="ctr">
                <a:lnSpc>
                  <a:spcPts val="2659"/>
                </a:lnSpc>
                <a:spcBef>
                  <a:spcPct val="0"/>
                </a:spcBef>
              </a:pPr>
              <a:endParaRPr sz="1050" dirty="0">
                <a:solidFill>
                  <a:srgbClr val="00A7B5"/>
                </a:solidFill>
              </a:endParaRPr>
            </a:p>
          </p:txBody>
        </p:sp>
      </p:grpSp>
      <p:sp>
        <p:nvSpPr>
          <p:cNvPr id="5" name="Rectangle 4">
            <a:extLst>
              <a:ext uri="{FF2B5EF4-FFF2-40B4-BE49-F238E27FC236}">
                <a16:creationId xmlns:a16="http://schemas.microsoft.com/office/drawing/2014/main" id="{4D693AB3-C889-9BE6-D13A-3E8808BD2AE5}"/>
              </a:ext>
            </a:extLst>
          </p:cNvPr>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
        <p:nvSpPr>
          <p:cNvPr id="16" name="Text Placeholder 15">
            <a:extLst>
              <a:ext uri="{FF2B5EF4-FFF2-40B4-BE49-F238E27FC236}">
                <a16:creationId xmlns:a16="http://schemas.microsoft.com/office/drawing/2014/main" id="{82823478-5059-2D24-F072-E6FE446A66A4}"/>
              </a:ext>
            </a:extLst>
          </p:cNvPr>
          <p:cNvSpPr>
            <a:spLocks noGrp="1"/>
          </p:cNvSpPr>
          <p:nvPr>
            <p:ph type="body" sz="quarter" idx="10"/>
          </p:nvPr>
        </p:nvSpPr>
        <p:spPr>
          <a:xfrm>
            <a:off x="963977" y="3081669"/>
            <a:ext cx="10516823" cy="2392122"/>
          </a:xfrm>
        </p:spPr>
        <p:txBody>
          <a:bodyPr/>
          <a:lstStyle>
            <a:lvl1pPr marL="0" indent="0">
              <a:buNone/>
              <a:defRPr lang="en-US" sz="1800" b="1" kern="1200" dirty="0" smtClean="0">
                <a:solidFill>
                  <a:schemeClr val="bg1"/>
                </a:solidFill>
                <a:latin typeface="Montserrat"/>
                <a:ea typeface="+mn-ea"/>
                <a:cs typeface="+mn-cs"/>
              </a:defRPr>
            </a:lvl1pPr>
            <a:lvl2pPr>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6">
            <a:extLst>
              <a:ext uri="{FF2B5EF4-FFF2-40B4-BE49-F238E27FC236}">
                <a16:creationId xmlns:a16="http://schemas.microsoft.com/office/drawing/2014/main" id="{04701E63-46B1-B630-C338-5FB8709CE630}"/>
              </a:ext>
            </a:extLst>
          </p:cNvPr>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208504499"/>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ontact Information">
    <p:bg>
      <p:bgPr>
        <a:solidFill>
          <a:srgbClr val="5357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438-BB38-F928-6365-10E89799494F}"/>
              </a:ext>
            </a:extLst>
          </p:cNvPr>
          <p:cNvSpPr>
            <a:spLocks noGrp="1"/>
          </p:cNvSpPr>
          <p:nvPr>
            <p:ph type="title" hasCustomPrompt="1"/>
          </p:nvPr>
        </p:nvSpPr>
        <p:spPr>
          <a:xfrm>
            <a:off x="929772" y="514529"/>
            <a:ext cx="7313386" cy="1325563"/>
          </a:xfrm>
        </p:spPr>
        <p:txBody>
          <a:bodyPr>
            <a:normAutofit/>
          </a:bodyPr>
          <a:lstStyle>
            <a:lvl1pPr>
              <a:defRPr lang="en-US" sz="4400" kern="1200" dirty="0" smtClean="0">
                <a:solidFill>
                  <a:schemeClr val="bg1"/>
                </a:solidFill>
                <a:latin typeface="Montserrat Bold"/>
                <a:ea typeface="+mn-ea"/>
                <a:cs typeface="+mn-cs"/>
              </a:defRPr>
            </a:lvl1pPr>
          </a:lstStyle>
          <a:p>
            <a:r>
              <a:rPr lang="en-US" dirty="0"/>
              <a:t>Connect With Me!</a:t>
            </a:r>
          </a:p>
        </p:txBody>
      </p:sp>
      <p:sp>
        <p:nvSpPr>
          <p:cNvPr id="10" name="AutoShape 21">
            <a:extLst>
              <a:ext uri="{FF2B5EF4-FFF2-40B4-BE49-F238E27FC236}">
                <a16:creationId xmlns:a16="http://schemas.microsoft.com/office/drawing/2014/main" id="{15048FD8-963D-F2DA-2EC3-3D9BE03B6221}"/>
              </a:ext>
            </a:extLst>
          </p:cNvPr>
          <p:cNvSpPr/>
          <p:nvPr/>
        </p:nvSpPr>
        <p:spPr>
          <a:xfrm>
            <a:off x="2731748" y="2818695"/>
            <a:ext cx="2089140" cy="10243"/>
          </a:xfrm>
          <a:prstGeom prst="line">
            <a:avLst/>
          </a:prstGeom>
          <a:ln w="42020" cap="flat">
            <a:solidFill>
              <a:srgbClr val="00A7B5"/>
            </a:solidFill>
            <a:prstDash val="solid"/>
            <a:headEnd type="none" w="sm" len="sm"/>
            <a:tailEnd type="none" w="sm" len="sm"/>
          </a:ln>
        </p:spPr>
        <p:txBody>
          <a:bodyPr/>
          <a:lstStyle/>
          <a:p>
            <a:endParaRPr lang="en-US" sz="1800" dirty="0"/>
          </a:p>
        </p:txBody>
      </p:sp>
      <p:sp>
        <p:nvSpPr>
          <p:cNvPr id="19" name="TextBox 40">
            <a:extLst>
              <a:ext uri="{FF2B5EF4-FFF2-40B4-BE49-F238E27FC236}">
                <a16:creationId xmlns:a16="http://schemas.microsoft.com/office/drawing/2014/main" id="{F847EA2E-44BE-9432-FA4A-47E84225115D}"/>
              </a:ext>
            </a:extLst>
          </p:cNvPr>
          <p:cNvSpPr txBox="1"/>
          <p:nvPr/>
        </p:nvSpPr>
        <p:spPr>
          <a:xfrm>
            <a:off x="3638758" y="2946511"/>
            <a:ext cx="510785" cy="287130"/>
          </a:xfrm>
          <a:prstGeom prst="rect">
            <a:avLst/>
          </a:prstGeom>
        </p:spPr>
        <p:txBody>
          <a:bodyPr wrap="square" lIns="0" tIns="0" rIns="0" bIns="0" rtlCol="0" anchor="t">
            <a:spAutoFit/>
          </a:bodyPr>
          <a:lstStyle/>
          <a:p>
            <a:pPr>
              <a:lnSpc>
                <a:spcPts val="2486"/>
              </a:lnSpc>
            </a:pPr>
            <a:r>
              <a:rPr lang="en-US" sz="1600" spc="29" dirty="0">
                <a:solidFill>
                  <a:srgbClr val="535758"/>
                </a:solidFill>
                <a:latin typeface="Raleway Bold"/>
              </a:rPr>
              <a:t>O):</a:t>
            </a:r>
          </a:p>
        </p:txBody>
      </p:sp>
      <p:pic>
        <p:nvPicPr>
          <p:cNvPr id="38" name="Picture 37">
            <a:extLst>
              <a:ext uri="{FF2B5EF4-FFF2-40B4-BE49-F238E27FC236}">
                <a16:creationId xmlns:a16="http://schemas.microsoft.com/office/drawing/2014/main" id="{D4425C07-147E-E3B3-BCA4-42D13C40F0E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3122850" y="2904366"/>
            <a:ext cx="460398" cy="2123970"/>
          </a:xfrm>
          <a:prstGeom prst="rect">
            <a:avLst/>
          </a:prstGeom>
        </p:spPr>
      </p:pic>
      <p:sp>
        <p:nvSpPr>
          <p:cNvPr id="5" name="Text Placeholder 15">
            <a:extLst>
              <a:ext uri="{FF2B5EF4-FFF2-40B4-BE49-F238E27FC236}">
                <a16:creationId xmlns:a16="http://schemas.microsoft.com/office/drawing/2014/main" id="{54431F9C-22AE-ED7C-C438-B45ED3FD4837}"/>
              </a:ext>
            </a:extLst>
          </p:cNvPr>
          <p:cNvSpPr>
            <a:spLocks noGrp="1"/>
          </p:cNvSpPr>
          <p:nvPr>
            <p:ph type="body" sz="quarter" idx="10" hasCustomPrompt="1"/>
          </p:nvPr>
        </p:nvSpPr>
        <p:spPr>
          <a:xfrm>
            <a:off x="3638757" y="3030854"/>
            <a:ext cx="3977452" cy="25126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(O): Click to edit Master text styles</a:t>
            </a:r>
          </a:p>
        </p:txBody>
      </p:sp>
      <p:sp>
        <p:nvSpPr>
          <p:cNvPr id="7" name="Text Placeholder 15">
            <a:extLst>
              <a:ext uri="{FF2B5EF4-FFF2-40B4-BE49-F238E27FC236}">
                <a16:creationId xmlns:a16="http://schemas.microsoft.com/office/drawing/2014/main" id="{B7C00AAA-C82F-B7C4-613A-18C03F148DBD}"/>
              </a:ext>
            </a:extLst>
          </p:cNvPr>
          <p:cNvSpPr>
            <a:spLocks noGrp="1"/>
          </p:cNvSpPr>
          <p:nvPr>
            <p:ph type="body" sz="quarter" idx="11" hasCustomPrompt="1"/>
          </p:nvPr>
        </p:nvSpPr>
        <p:spPr>
          <a:xfrm>
            <a:off x="3638757" y="3484314"/>
            <a:ext cx="3981243" cy="28631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 Click to edit Master text styles</a:t>
            </a:r>
          </a:p>
        </p:txBody>
      </p:sp>
      <p:sp>
        <p:nvSpPr>
          <p:cNvPr id="8" name="Text Placeholder 15">
            <a:extLst>
              <a:ext uri="{FF2B5EF4-FFF2-40B4-BE49-F238E27FC236}">
                <a16:creationId xmlns:a16="http://schemas.microsoft.com/office/drawing/2014/main" id="{7F07D55D-D750-5546-13EC-61B512468679}"/>
              </a:ext>
            </a:extLst>
          </p:cNvPr>
          <p:cNvSpPr>
            <a:spLocks noGrp="1"/>
          </p:cNvSpPr>
          <p:nvPr>
            <p:ph type="body" sz="quarter" idx="12"/>
          </p:nvPr>
        </p:nvSpPr>
        <p:spPr>
          <a:xfrm>
            <a:off x="3642547" y="4100247"/>
            <a:ext cx="3977453" cy="19245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B2C5E733-FD0E-2135-A3EE-EBF2E39D140E}"/>
              </a:ext>
            </a:extLst>
          </p:cNvPr>
          <p:cNvSpPr>
            <a:spLocks noGrp="1"/>
          </p:cNvSpPr>
          <p:nvPr>
            <p:ph type="body" sz="quarter" idx="13"/>
          </p:nvPr>
        </p:nvSpPr>
        <p:spPr>
          <a:xfrm>
            <a:off x="3638757" y="4637236"/>
            <a:ext cx="3977453" cy="389850"/>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AD33942B-1796-1687-5C64-56DB25694B05}"/>
              </a:ext>
            </a:extLst>
          </p:cNvPr>
          <p:cNvSpPr>
            <a:spLocks noGrp="1"/>
          </p:cNvSpPr>
          <p:nvPr>
            <p:ph type="body" sz="quarter" idx="14"/>
          </p:nvPr>
        </p:nvSpPr>
        <p:spPr>
          <a:xfrm>
            <a:off x="2731749" y="2060953"/>
            <a:ext cx="4306909" cy="354563"/>
          </a:xfrm>
        </p:spPr>
        <p:txBody>
          <a:bodyPr>
            <a:noAutofit/>
          </a:bodyPr>
          <a:lstStyle>
            <a:lvl1pPr marL="0" indent="0">
              <a:buNone/>
              <a:defRPr lang="en-US" sz="2112" kern="1200" dirty="0">
                <a:solidFill>
                  <a:schemeClr val="bg1"/>
                </a:solidFill>
                <a:latin typeface="Montserrat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12" name="Text Placeholder 15">
            <a:extLst>
              <a:ext uri="{FF2B5EF4-FFF2-40B4-BE49-F238E27FC236}">
                <a16:creationId xmlns:a16="http://schemas.microsoft.com/office/drawing/2014/main" id="{58FC7301-622E-CD1D-C58B-E7EB5078BEFF}"/>
              </a:ext>
            </a:extLst>
          </p:cNvPr>
          <p:cNvSpPr>
            <a:spLocks noGrp="1"/>
          </p:cNvSpPr>
          <p:nvPr>
            <p:ph type="body" sz="quarter" idx="15"/>
          </p:nvPr>
        </p:nvSpPr>
        <p:spPr>
          <a:xfrm>
            <a:off x="2731749" y="2434679"/>
            <a:ext cx="4306908" cy="308589"/>
          </a:xfrm>
        </p:spPr>
        <p:txBody>
          <a:bodyPr>
            <a:noAutofit/>
          </a:bodyPr>
          <a:lstStyle>
            <a:lvl1pPr marL="0" indent="0">
              <a:buNone/>
              <a:defRPr lang="en-US" sz="1800" i="1" kern="1200" dirty="0">
                <a:solidFill>
                  <a:schemeClr val="bg1"/>
                </a:solidFill>
                <a:latin typeface="Montserrat" panose="00000500000000000000" pitchFamily="2" charset="0"/>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3" name="Freeform 6">
            <a:extLst>
              <a:ext uri="{FF2B5EF4-FFF2-40B4-BE49-F238E27FC236}">
                <a16:creationId xmlns:a16="http://schemas.microsoft.com/office/drawing/2014/main" id="{44B7B8D6-EBAF-DFDA-BE62-C911DBC55E4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3"/>
            <a:stretch>
              <a:fillRect t="-233746" b="-202280"/>
            </a:stretch>
          </a:blipFill>
        </p:spPr>
        <p:txBody>
          <a:bodyPr/>
          <a:lstStyle/>
          <a:p>
            <a:endParaRPr lang="en-US" sz="1200" dirty="0"/>
          </a:p>
        </p:txBody>
      </p:sp>
    </p:spTree>
    <p:extLst>
      <p:ext uri="{BB962C8B-B14F-4D97-AF65-F5344CB8AC3E}">
        <p14:creationId xmlns:p14="http://schemas.microsoft.com/office/powerpoint/2010/main" val="1487500121"/>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Outro Video">
    <p:spTree>
      <p:nvGrpSpPr>
        <p:cNvPr id="1" name=""/>
        <p:cNvGrpSpPr/>
        <p:nvPr/>
      </p:nvGrpSpPr>
      <p:grpSpPr>
        <a:xfrm>
          <a:off x="0" y="0"/>
          <a:ext cx="0" cy="0"/>
          <a:chOff x="0" y="0"/>
          <a:chExt cx="0" cy="0"/>
        </a:xfrm>
      </p:grpSpPr>
      <p:pic>
        <p:nvPicPr>
          <p:cNvPr id="7" name="Picture 2">
            <a:hlinkClick r:id="" action="ppaction://media"/>
            <a:extLst>
              <a:ext uri="{FF2B5EF4-FFF2-40B4-BE49-F238E27FC236}">
                <a16:creationId xmlns:a16="http://schemas.microsoft.com/office/drawing/2014/main" id="{5915CE33-703E-ABE5-6537-8D1DC101BF52}"/>
              </a:ext>
            </a:extLst>
          </p:cNvPr>
          <p:cNvPicPr>
            <a:picLocks noGrp="1" noRot="1" noChangeAspect="1" noMove="1" noResize="1" noEditPoints="1" noAdjustHandles="1" noChangeArrowheads="1" noChangeShapeType="1" noCrop="1"/>
          </p:cNvPicPr>
          <p:nvPr userDrawn="1">
            <a:videoFile r:link="rId1"/>
            <p:extLst>
              <p:ext uri="{DAA4B4D4-6D71-4841-9C94-3DE7FCFB9230}">
                <p14:media xmlns:p14="http://schemas.microsoft.com/office/powerpoint/2010/main" r:embed="rId2">
                  <p14:trim end="3840"/>
                </p14:media>
              </p:ext>
            </p:extLst>
          </p:nvPr>
        </p:nvPicPr>
        <p:blipFill>
          <a:blip r:embed="rId4">
            <a:lum bright="20000"/>
          </a:blip>
          <a:srcRect t="784" b="784"/>
          <a:stretch>
            <a:fillRect/>
          </a:stretch>
        </p:blipFill>
        <p:spPr>
          <a:xfrm>
            <a:off x="-213360" y="-120015"/>
            <a:ext cx="12618720" cy="7098030"/>
          </a:xfrm>
          <a:prstGeom prst="rect">
            <a:avLst/>
          </a:prstGeom>
        </p:spPr>
      </p:pic>
      <p:pic>
        <p:nvPicPr>
          <p:cNvPr id="6" name="Picture 5">
            <a:extLst>
              <a:ext uri="{FF2B5EF4-FFF2-40B4-BE49-F238E27FC236}">
                <a16:creationId xmlns:a16="http://schemas.microsoft.com/office/drawing/2014/main" id="{FB143C46-4339-CD30-01B7-0AECC6CC8335}"/>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2598964" y="2079780"/>
            <a:ext cx="6994074" cy="2698440"/>
          </a:xfrm>
          <a:prstGeom prst="rect">
            <a:avLst/>
          </a:prstGeom>
        </p:spPr>
      </p:pic>
    </p:spTree>
    <p:extLst>
      <p:ext uri="{BB962C8B-B14F-4D97-AF65-F5344CB8AC3E}">
        <p14:creationId xmlns:p14="http://schemas.microsoft.com/office/powerpoint/2010/main" val="40176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timing>
</p:sldLayout>
</file>

<file path=ppt/slideLayouts/slideLayout1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and Picture">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9446" y="467409"/>
            <a:ext cx="5411469" cy="953835"/>
          </a:xfrm>
        </p:spPr>
        <p:txBody>
          <a:bodyPr/>
          <a:lstStyle>
            <a:lvl1pPr algn="l">
              <a:defRPr lang="en-US" sz="3334" kern="1200" dirty="0" smtClean="0">
                <a:solidFill>
                  <a:srgbClr val="FFFFFF"/>
                </a:solidFill>
                <a:latin typeface="Montserrat Bold"/>
                <a:ea typeface="+mn-ea"/>
                <a:cs typeface="+mn-cs"/>
              </a:defRPr>
            </a:lvl1pPr>
          </a:lstStyle>
          <a:p>
            <a:r>
              <a:rPr lang="en-US" dirty="0"/>
              <a:t>Click to edit Master title style</a:t>
            </a:r>
          </a:p>
        </p:txBody>
      </p:sp>
      <p:sp>
        <p:nvSpPr>
          <p:cNvPr id="7" name="AutoShape 2">
            <a:extLst>
              <a:ext uri="{FF2B5EF4-FFF2-40B4-BE49-F238E27FC236}">
                <a16:creationId xmlns:a16="http://schemas.microsoft.com/office/drawing/2014/main" id="{F546C9FC-2C32-E011-183A-EF16376D0436}"/>
              </a:ext>
            </a:extLst>
          </p:cNvPr>
          <p:cNvSpPr>
            <a:spLocks noGrp="1" noRot="1" noMove="1" noResize="1" noEditPoints="1" noAdjustHandles="1" noChangeArrowheads="1" noChangeShapeType="1"/>
          </p:cNvSpPr>
          <p:nvPr userDrawn="1"/>
        </p:nvSpPr>
        <p:spPr>
          <a:xfrm>
            <a:off x="1" y="0"/>
            <a:ext cx="3165251" cy="6858000"/>
          </a:xfrm>
          <a:prstGeom prst="rect">
            <a:avLst/>
          </a:prstGeom>
          <a:solidFill>
            <a:srgbClr val="00A7B5"/>
          </a:solidFill>
        </p:spPr>
        <p:txBody>
          <a:bodyPr/>
          <a:lstStyle/>
          <a:p>
            <a:endParaRPr lang="en-US" sz="1200" dirty="0"/>
          </a:p>
        </p:txBody>
      </p:sp>
      <p:sp>
        <p:nvSpPr>
          <p:cNvPr id="18" name="Picture Placeholder 17">
            <a:extLst>
              <a:ext uri="{FF2B5EF4-FFF2-40B4-BE49-F238E27FC236}">
                <a16:creationId xmlns:a16="http://schemas.microsoft.com/office/drawing/2014/main" id="{98194D99-14AF-8AF7-7D0A-7B35995562D0}"/>
              </a:ext>
            </a:extLst>
          </p:cNvPr>
          <p:cNvSpPr>
            <a:spLocks noGrp="1"/>
          </p:cNvSpPr>
          <p:nvPr>
            <p:ph type="pic" sz="quarter" idx="14"/>
          </p:nvPr>
        </p:nvSpPr>
        <p:spPr>
          <a:xfrm>
            <a:off x="946316" y="1634067"/>
            <a:ext cx="4768850" cy="5223933"/>
          </a:xfrm>
          <a:solidFill>
            <a:schemeClr val="bg1"/>
          </a:solidFill>
        </p:spPr>
        <p:txBody>
          <a:bodyPr/>
          <a:lstStyle/>
          <a:p>
            <a:endParaRPr lang="en-US" dirty="0"/>
          </a:p>
        </p:txBody>
      </p:sp>
      <p:sp>
        <p:nvSpPr>
          <p:cNvPr id="10" name="AutoShape 5">
            <a:extLst>
              <a:ext uri="{FF2B5EF4-FFF2-40B4-BE49-F238E27FC236}">
                <a16:creationId xmlns:a16="http://schemas.microsoft.com/office/drawing/2014/main" id="{3786062E-4AD2-A35C-F202-366228340257}"/>
              </a:ext>
            </a:extLst>
          </p:cNvPr>
          <p:cNvSpPr/>
          <p:nvPr userDrawn="1"/>
        </p:nvSpPr>
        <p:spPr>
          <a:xfrm>
            <a:off x="6234063" y="1608843"/>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Text Placeholder 14">
            <a:extLst>
              <a:ext uri="{FF2B5EF4-FFF2-40B4-BE49-F238E27FC236}">
                <a16:creationId xmlns:a16="http://schemas.microsoft.com/office/drawing/2014/main" id="{8F7E39FB-7AF6-E5F8-C3A4-2049AE96512A}"/>
              </a:ext>
            </a:extLst>
          </p:cNvPr>
          <p:cNvSpPr>
            <a:spLocks noGrp="1"/>
          </p:cNvSpPr>
          <p:nvPr>
            <p:ph type="body" sz="quarter" idx="13"/>
          </p:nvPr>
        </p:nvSpPr>
        <p:spPr>
          <a:xfrm>
            <a:off x="6229445" y="1796442"/>
            <a:ext cx="5367867" cy="442655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0"/>
            <a:endParaRPr lang="en-US" dirty="0"/>
          </a:p>
        </p:txBody>
      </p:sp>
      <p:sp>
        <p:nvSpPr>
          <p:cNvPr id="3" name="Freeform 6">
            <a:extLst>
              <a:ext uri="{FF2B5EF4-FFF2-40B4-BE49-F238E27FC236}">
                <a16:creationId xmlns:a16="http://schemas.microsoft.com/office/drawing/2014/main" id="{2873B489-DDAF-6E0D-D704-670CCE30BA63}"/>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3369063886"/>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F214A98-F8AA-07B9-C1E8-E2AFA104FC6E}"/>
              </a:ext>
            </a:extLst>
          </p:cNvPr>
          <p:cNvSpPr>
            <a:spLocks noGrp="1" noRot="1" noMove="1" noResize="1" noEditPoints="1" noAdjustHandles="1" noChangeArrowheads="1" noChangeShapeType="1"/>
          </p:cNvSpPr>
          <p:nvPr userDrawn="1"/>
        </p:nvSpPr>
        <p:spPr>
          <a:xfrm>
            <a:off x="0" y="0"/>
            <a:ext cx="4272589" cy="5486400"/>
          </a:xfrm>
          <a:prstGeom prst="rect">
            <a:avLst/>
          </a:prstGeom>
          <a:solidFill>
            <a:srgbClr val="535758"/>
          </a:solidFill>
        </p:spPr>
        <p:txBody>
          <a:bodyPr/>
          <a:lstStyle/>
          <a:p>
            <a:endParaRPr lang="en-US" sz="1200" dirty="0"/>
          </a:p>
        </p:txBody>
      </p:sp>
      <p:sp>
        <p:nvSpPr>
          <p:cNvPr id="9" name="AutoShape 5">
            <a:extLst>
              <a:ext uri="{FF2B5EF4-FFF2-40B4-BE49-F238E27FC236}">
                <a16:creationId xmlns:a16="http://schemas.microsoft.com/office/drawing/2014/main" id="{D2D449E5-5308-ABB0-5012-92729BA4DCD5}"/>
              </a:ext>
            </a:extLst>
          </p:cNvPr>
          <p:cNvSpPr/>
          <p:nvPr userDrawn="1"/>
        </p:nvSpPr>
        <p:spPr>
          <a:xfrm>
            <a:off x="4844957" y="1598961"/>
            <a:ext cx="1050340"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25" name="AutoShape 2">
            <a:extLst>
              <a:ext uri="{FF2B5EF4-FFF2-40B4-BE49-F238E27FC236}">
                <a16:creationId xmlns:a16="http://schemas.microsoft.com/office/drawing/2014/main" id="{8325C01E-E0A0-4ABD-BF95-03D5F7F31CBA}"/>
              </a:ext>
            </a:extLst>
          </p:cNvPr>
          <p:cNvSpPr>
            <a:spLocks noGrp="1" noRot="1" noMove="1" noResize="1" noEditPoints="1" noAdjustHandles="1" noChangeArrowheads="1" noChangeShapeType="1"/>
          </p:cNvSpPr>
          <p:nvPr userDrawn="1"/>
        </p:nvSpPr>
        <p:spPr>
          <a:xfrm>
            <a:off x="0" y="5308600"/>
            <a:ext cx="4272589" cy="5486400"/>
          </a:xfrm>
          <a:prstGeom prst="rect">
            <a:avLst/>
          </a:prstGeom>
          <a:solidFill>
            <a:srgbClr val="00A7B5"/>
          </a:solidFill>
        </p:spPr>
        <p:txBody>
          <a:bodyPr/>
          <a:lstStyle/>
          <a:p>
            <a:endParaRPr lang="en-US" sz="800" dirty="0"/>
          </a:p>
        </p:txBody>
      </p:sp>
      <p:sp>
        <p:nvSpPr>
          <p:cNvPr id="18" name="Freeform 14">
            <a:extLst>
              <a:ext uri="{FF2B5EF4-FFF2-40B4-BE49-F238E27FC236}">
                <a16:creationId xmlns:a16="http://schemas.microsoft.com/office/drawing/2014/main" id="{A1C3AF6E-6C8A-9869-ED0A-610F714EF63E}"/>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9" name="Title 18">
            <a:extLst>
              <a:ext uri="{FF2B5EF4-FFF2-40B4-BE49-F238E27FC236}">
                <a16:creationId xmlns:a16="http://schemas.microsoft.com/office/drawing/2014/main" id="{24707EE8-1D88-D76F-50E8-5ECDD8158390}"/>
              </a:ext>
            </a:extLst>
          </p:cNvPr>
          <p:cNvSpPr>
            <a:spLocks noGrp="1"/>
          </p:cNvSpPr>
          <p:nvPr>
            <p:ph type="title" hasCustomPrompt="1"/>
          </p:nvPr>
        </p:nvSpPr>
        <p:spPr>
          <a:xfrm>
            <a:off x="4673600" y="584200"/>
            <a:ext cx="7112000" cy="762000"/>
          </a:xfrm>
        </p:spPr>
        <p:txBody>
          <a:bodyPr/>
          <a:lstStyle>
            <a:lvl1pPr algn="l">
              <a:defRPr lang="en-US" sz="3334" kern="1200" dirty="0" smtClean="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21" name="Text Placeholder 20">
            <a:extLst>
              <a:ext uri="{FF2B5EF4-FFF2-40B4-BE49-F238E27FC236}">
                <a16:creationId xmlns:a16="http://schemas.microsoft.com/office/drawing/2014/main" id="{8E49991D-D7DE-E5C7-BE9A-43CCF30E969D}"/>
              </a:ext>
            </a:extLst>
          </p:cNvPr>
          <p:cNvSpPr>
            <a:spLocks noGrp="1"/>
          </p:cNvSpPr>
          <p:nvPr>
            <p:ph type="body" sz="quarter" idx="10"/>
          </p:nvPr>
        </p:nvSpPr>
        <p:spPr>
          <a:xfrm>
            <a:off x="4673600" y="1695468"/>
            <a:ext cx="7112000" cy="5162532"/>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871671658"/>
      </p:ext>
    </p:extLst>
  </p:cSld>
  <p:clrMapOvr>
    <a:masterClrMapping/>
  </p:clrMapOvr>
</p:sldLayout>
</file>

<file path=ppt/slideLayouts/slideLayout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F214A98-F8AA-07B9-C1E8-E2AFA104FC6E}"/>
              </a:ext>
            </a:extLst>
          </p:cNvPr>
          <p:cNvSpPr>
            <a:spLocks noGrp="1" noRot="1" noMove="1" noResize="1" noEditPoints="1" noAdjustHandles="1" noChangeArrowheads="1" noChangeShapeType="1"/>
          </p:cNvSpPr>
          <p:nvPr userDrawn="1"/>
        </p:nvSpPr>
        <p:spPr>
          <a:xfrm>
            <a:off x="0" y="0"/>
            <a:ext cx="4272589" cy="5486400"/>
          </a:xfrm>
          <a:prstGeom prst="rect">
            <a:avLst/>
          </a:prstGeom>
          <a:solidFill>
            <a:srgbClr val="535758"/>
          </a:solidFill>
        </p:spPr>
        <p:txBody>
          <a:bodyPr/>
          <a:lstStyle/>
          <a:p>
            <a:endParaRPr lang="en-US" sz="1200" dirty="0"/>
          </a:p>
        </p:txBody>
      </p:sp>
      <p:sp>
        <p:nvSpPr>
          <p:cNvPr id="9" name="AutoShape 5">
            <a:extLst>
              <a:ext uri="{FF2B5EF4-FFF2-40B4-BE49-F238E27FC236}">
                <a16:creationId xmlns:a16="http://schemas.microsoft.com/office/drawing/2014/main" id="{D2D449E5-5308-ABB0-5012-92729BA4DCD5}"/>
              </a:ext>
            </a:extLst>
          </p:cNvPr>
          <p:cNvSpPr/>
          <p:nvPr userDrawn="1"/>
        </p:nvSpPr>
        <p:spPr>
          <a:xfrm>
            <a:off x="6622957" y="2613505"/>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8" name="Freeform 14">
            <a:extLst>
              <a:ext uri="{FF2B5EF4-FFF2-40B4-BE49-F238E27FC236}">
                <a16:creationId xmlns:a16="http://schemas.microsoft.com/office/drawing/2014/main" id="{A1C3AF6E-6C8A-9869-ED0A-610F714EF63E}"/>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9" name="Title 18">
            <a:extLst>
              <a:ext uri="{FF2B5EF4-FFF2-40B4-BE49-F238E27FC236}">
                <a16:creationId xmlns:a16="http://schemas.microsoft.com/office/drawing/2014/main" id="{24707EE8-1D88-D76F-50E8-5ECDD8158390}"/>
              </a:ext>
            </a:extLst>
          </p:cNvPr>
          <p:cNvSpPr>
            <a:spLocks noGrp="1"/>
          </p:cNvSpPr>
          <p:nvPr>
            <p:ph type="title" hasCustomPrompt="1"/>
          </p:nvPr>
        </p:nvSpPr>
        <p:spPr>
          <a:xfrm>
            <a:off x="6451600" y="1598744"/>
            <a:ext cx="5486400" cy="762000"/>
          </a:xfrm>
        </p:spPr>
        <p:txBody>
          <a:bodyPr/>
          <a:lstStyle>
            <a:lvl1pPr algn="l">
              <a:defRPr lang="en-US" sz="3334" kern="1200" dirty="0" smtClean="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21" name="Text Placeholder 20">
            <a:extLst>
              <a:ext uri="{FF2B5EF4-FFF2-40B4-BE49-F238E27FC236}">
                <a16:creationId xmlns:a16="http://schemas.microsoft.com/office/drawing/2014/main" id="{8E49991D-D7DE-E5C7-BE9A-43CCF30E969D}"/>
              </a:ext>
            </a:extLst>
          </p:cNvPr>
          <p:cNvSpPr>
            <a:spLocks noGrp="1"/>
          </p:cNvSpPr>
          <p:nvPr>
            <p:ph type="body" sz="quarter" idx="10"/>
          </p:nvPr>
        </p:nvSpPr>
        <p:spPr>
          <a:xfrm>
            <a:off x="6451600" y="2710012"/>
            <a:ext cx="5283200" cy="3970188"/>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
        <p:nvSpPr>
          <p:cNvPr id="24" name="Picture Placeholder 20">
            <a:extLst>
              <a:ext uri="{FF2B5EF4-FFF2-40B4-BE49-F238E27FC236}">
                <a16:creationId xmlns:a16="http://schemas.microsoft.com/office/drawing/2014/main" id="{5DD0E6CC-A16D-C085-2799-FE5B30FBF49C}"/>
              </a:ext>
            </a:extLst>
          </p:cNvPr>
          <p:cNvSpPr>
            <a:spLocks noGrp="1"/>
          </p:cNvSpPr>
          <p:nvPr>
            <p:ph type="pic" sz="quarter" idx="12"/>
          </p:nvPr>
        </p:nvSpPr>
        <p:spPr>
          <a:xfrm>
            <a:off x="1493432" y="1440291"/>
            <a:ext cx="4603750" cy="5417709"/>
          </a:xfrm>
          <a:solidFill>
            <a:srgbClr val="00A7B5"/>
          </a:solidFill>
          <a:ln>
            <a:solidFill>
              <a:srgbClr val="00A7B5"/>
            </a:solidFill>
          </a:ln>
        </p:spPr>
        <p:txBody>
          <a:bodyPr/>
          <a:lstStyle/>
          <a:p>
            <a:endParaRPr lang="en-US" dirty="0"/>
          </a:p>
        </p:txBody>
      </p:sp>
    </p:spTree>
    <p:extLst>
      <p:ext uri="{BB962C8B-B14F-4D97-AF65-F5344CB8AC3E}">
        <p14:creationId xmlns:p14="http://schemas.microsoft.com/office/powerpoint/2010/main" val="744778175"/>
      </p:ext>
    </p:extLst>
  </p:cSld>
  <p:clrMapOvr>
    <a:masterClrMapping/>
  </p:clrMapOvr>
</p:sldLayout>
</file>

<file path=ppt/slideLayouts/slideLayout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E69B03D-9C91-163B-2A72-49FF89EA1534}"/>
              </a:ext>
            </a:extLst>
          </p:cNvPr>
          <p:cNvSpPr>
            <a:spLocks noGrp="1" noRot="1" noMove="1" noResize="1" noEditPoints="1" noAdjustHandles="1" noChangeArrowheads="1" noChangeShapeType="1"/>
          </p:cNvSpPr>
          <p:nvPr userDrawn="1"/>
        </p:nvSpPr>
        <p:spPr>
          <a:xfrm>
            <a:off x="7870916" y="0"/>
            <a:ext cx="4321085" cy="6858000"/>
          </a:xfrm>
          <a:prstGeom prst="rect">
            <a:avLst/>
          </a:prstGeom>
          <a:solidFill>
            <a:srgbClr val="535758"/>
          </a:solidFill>
        </p:spPr>
        <p:txBody>
          <a:bodyPr/>
          <a:lstStyle/>
          <a:p>
            <a:endParaRPr lang="en-US" sz="1200" dirty="0"/>
          </a:p>
        </p:txBody>
      </p:sp>
      <p:sp>
        <p:nvSpPr>
          <p:cNvPr id="9" name="AutoShape 6">
            <a:extLst>
              <a:ext uri="{FF2B5EF4-FFF2-40B4-BE49-F238E27FC236}">
                <a16:creationId xmlns:a16="http://schemas.microsoft.com/office/drawing/2014/main" id="{9D6F2594-9482-8963-31D5-17E10D4E773E}"/>
              </a:ext>
            </a:extLst>
          </p:cNvPr>
          <p:cNvSpPr/>
          <p:nvPr userDrawn="1"/>
        </p:nvSpPr>
        <p:spPr>
          <a:xfrm>
            <a:off x="660400" y="1974400"/>
            <a:ext cx="868576"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Freeform 12">
            <a:extLst>
              <a:ext uri="{FF2B5EF4-FFF2-40B4-BE49-F238E27FC236}">
                <a16:creationId xmlns:a16="http://schemas.microsoft.com/office/drawing/2014/main" id="{3BE3B725-8D66-958F-BCA8-F7D375E85549}"/>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Title 15">
            <a:extLst>
              <a:ext uri="{FF2B5EF4-FFF2-40B4-BE49-F238E27FC236}">
                <a16:creationId xmlns:a16="http://schemas.microsoft.com/office/drawing/2014/main" id="{52BD987E-9D20-4C67-2F1B-7C0E2308E415}"/>
              </a:ext>
            </a:extLst>
          </p:cNvPr>
          <p:cNvSpPr>
            <a:spLocks noGrp="1"/>
          </p:cNvSpPr>
          <p:nvPr>
            <p:ph type="title" hasCustomPrompt="1"/>
          </p:nvPr>
        </p:nvSpPr>
        <p:spPr>
          <a:xfrm>
            <a:off x="660400" y="928627"/>
            <a:ext cx="6771816" cy="909603"/>
          </a:xfrm>
        </p:spPr>
        <p:txBody>
          <a:bodyPr>
            <a:noAutofit/>
          </a:bodyPr>
          <a:lstStyle>
            <a:lvl1pPr algn="l">
              <a:defRPr lang="en-US" sz="3334" kern="1200" dirty="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19" name="Text Placeholder 20">
            <a:extLst>
              <a:ext uri="{FF2B5EF4-FFF2-40B4-BE49-F238E27FC236}">
                <a16:creationId xmlns:a16="http://schemas.microsoft.com/office/drawing/2014/main" id="{F130787D-641B-44DE-840E-C93AE54B6837}"/>
              </a:ext>
            </a:extLst>
          </p:cNvPr>
          <p:cNvSpPr>
            <a:spLocks noGrp="1"/>
          </p:cNvSpPr>
          <p:nvPr>
            <p:ph type="body" sz="quarter" idx="10"/>
          </p:nvPr>
        </p:nvSpPr>
        <p:spPr>
          <a:xfrm>
            <a:off x="660400" y="2166258"/>
            <a:ext cx="6807200" cy="4419600"/>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177586061"/>
      </p:ext>
    </p:extLst>
  </p:cSld>
  <p:clrMapOvr>
    <a:masterClrMapping/>
  </p:clrMapOvr>
</p:sldLayout>
</file>

<file path=ppt/slideLayouts/slideLayout1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ustom Layout with Picture">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E69B03D-9C91-163B-2A72-49FF89EA1534}"/>
              </a:ext>
            </a:extLst>
          </p:cNvPr>
          <p:cNvSpPr>
            <a:spLocks noGrp="1" noRot="1" noMove="1" noResize="1" noEditPoints="1" noAdjustHandles="1" noChangeArrowheads="1" noChangeShapeType="1"/>
          </p:cNvSpPr>
          <p:nvPr userDrawn="1"/>
        </p:nvSpPr>
        <p:spPr>
          <a:xfrm>
            <a:off x="7870916" y="0"/>
            <a:ext cx="4321085" cy="6858000"/>
          </a:xfrm>
          <a:prstGeom prst="rect">
            <a:avLst/>
          </a:prstGeom>
          <a:solidFill>
            <a:srgbClr val="535758"/>
          </a:solidFill>
        </p:spPr>
        <p:txBody>
          <a:bodyPr/>
          <a:lstStyle/>
          <a:p>
            <a:endParaRPr lang="en-US" sz="1200" dirty="0"/>
          </a:p>
        </p:txBody>
      </p:sp>
      <p:sp>
        <p:nvSpPr>
          <p:cNvPr id="9" name="AutoShape 6">
            <a:extLst>
              <a:ext uri="{FF2B5EF4-FFF2-40B4-BE49-F238E27FC236}">
                <a16:creationId xmlns:a16="http://schemas.microsoft.com/office/drawing/2014/main" id="{9D6F2594-9482-8963-31D5-17E10D4E773E}"/>
              </a:ext>
            </a:extLst>
          </p:cNvPr>
          <p:cNvSpPr/>
          <p:nvPr userDrawn="1"/>
        </p:nvSpPr>
        <p:spPr>
          <a:xfrm>
            <a:off x="1333594" y="2645973"/>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Freeform 12">
            <a:extLst>
              <a:ext uri="{FF2B5EF4-FFF2-40B4-BE49-F238E27FC236}">
                <a16:creationId xmlns:a16="http://schemas.microsoft.com/office/drawing/2014/main" id="{3BE3B725-8D66-958F-BCA8-F7D375E85549}"/>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Title 15">
            <a:extLst>
              <a:ext uri="{FF2B5EF4-FFF2-40B4-BE49-F238E27FC236}">
                <a16:creationId xmlns:a16="http://schemas.microsoft.com/office/drawing/2014/main" id="{52BD987E-9D20-4C67-2F1B-7C0E2308E415}"/>
              </a:ext>
            </a:extLst>
          </p:cNvPr>
          <p:cNvSpPr>
            <a:spLocks noGrp="1"/>
          </p:cNvSpPr>
          <p:nvPr>
            <p:ph type="title" hasCustomPrompt="1"/>
          </p:nvPr>
        </p:nvSpPr>
        <p:spPr>
          <a:xfrm>
            <a:off x="1333594" y="1585127"/>
            <a:ext cx="4169679" cy="762000"/>
          </a:xfrm>
        </p:spPr>
        <p:txBody>
          <a:bodyPr>
            <a:noAutofit/>
          </a:bodyPr>
          <a:lstStyle>
            <a:lvl1pPr algn="l">
              <a:defRPr lang="en-US" sz="3334" kern="1200" dirty="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19" name="Text Placeholder 20">
            <a:extLst>
              <a:ext uri="{FF2B5EF4-FFF2-40B4-BE49-F238E27FC236}">
                <a16:creationId xmlns:a16="http://schemas.microsoft.com/office/drawing/2014/main" id="{F130787D-641B-44DE-840E-C93AE54B6837}"/>
              </a:ext>
            </a:extLst>
          </p:cNvPr>
          <p:cNvSpPr>
            <a:spLocks noGrp="1"/>
          </p:cNvSpPr>
          <p:nvPr>
            <p:ph type="body" sz="quarter" idx="10"/>
          </p:nvPr>
        </p:nvSpPr>
        <p:spPr>
          <a:xfrm>
            <a:off x="1301808" y="2797015"/>
            <a:ext cx="4603239" cy="2968785"/>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
        <p:nvSpPr>
          <p:cNvPr id="21" name="Picture Placeholder 20">
            <a:extLst>
              <a:ext uri="{FF2B5EF4-FFF2-40B4-BE49-F238E27FC236}">
                <a16:creationId xmlns:a16="http://schemas.microsoft.com/office/drawing/2014/main" id="{80EFFB9F-2D9C-F2A2-DC89-1348360E2BE0}"/>
              </a:ext>
            </a:extLst>
          </p:cNvPr>
          <p:cNvSpPr>
            <a:spLocks noGrp="1"/>
          </p:cNvSpPr>
          <p:nvPr>
            <p:ph type="pic" sz="quarter" idx="11"/>
          </p:nvPr>
        </p:nvSpPr>
        <p:spPr>
          <a:xfrm>
            <a:off x="6673370" y="939800"/>
            <a:ext cx="4603750" cy="5130800"/>
          </a:xfrm>
          <a:solidFill>
            <a:srgbClr val="00A7B5"/>
          </a:solidFill>
          <a:ln>
            <a:solidFill>
              <a:srgbClr val="00A7B5"/>
            </a:solidFill>
          </a:ln>
        </p:spPr>
        <p:txBody>
          <a:bodyPr/>
          <a:lstStyle/>
          <a:p>
            <a:endParaRPr lang="en-US" dirty="0"/>
          </a:p>
        </p:txBody>
      </p:sp>
    </p:spTree>
    <p:extLst>
      <p:ext uri="{BB962C8B-B14F-4D97-AF65-F5344CB8AC3E}">
        <p14:creationId xmlns:p14="http://schemas.microsoft.com/office/powerpoint/2010/main" val="1810367387"/>
      </p:ext>
    </p:extLst>
  </p:cSld>
  <p:clrMapOvr>
    <a:masterClrMapping/>
  </p:clrMapOvr>
</p:sldLayout>
</file>

<file path=ppt/slideLayouts/slideLayout19.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Freeform 12">
            <a:extLst>
              <a:ext uri="{FF2B5EF4-FFF2-40B4-BE49-F238E27FC236}">
                <a16:creationId xmlns:a16="http://schemas.microsoft.com/office/drawing/2014/main" id="{35807D83-7D0D-0C80-9E63-0EF903B4AB00}"/>
              </a:ext>
            </a:extLst>
          </p:cNvPr>
          <p:cNvSpPr>
            <a:spLocks noGrp="1" noRot="1" noMove="1" noResize="1" noEditPoints="1" noAdjustHandles="1" noChangeArrowheads="1" noChangeShapeType="1"/>
          </p:cNvSpPr>
          <p:nvPr userDrawn="1"/>
        </p:nvSpPr>
        <p:spPr>
          <a:xfrm>
            <a:off x="-1749908" y="4841730"/>
            <a:ext cx="7290665" cy="86957"/>
          </a:xfrm>
          <a:custGeom>
            <a:avLst/>
            <a:gdLst/>
            <a:ahLst/>
            <a:cxnLst/>
            <a:rect l="l" t="t" r="r" b="b"/>
            <a:pathLst>
              <a:path w="9878006" h="148170">
                <a:moveTo>
                  <a:pt x="0" y="0"/>
                </a:moveTo>
                <a:lnTo>
                  <a:pt x="9878006" y="0"/>
                </a:lnTo>
                <a:lnTo>
                  <a:pt x="9878006" y="148170"/>
                </a:lnTo>
                <a:lnTo>
                  <a:pt x="0" y="148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00" dirty="0"/>
          </a:p>
        </p:txBody>
      </p:sp>
      <p:sp>
        <p:nvSpPr>
          <p:cNvPr id="16" name="Freeform 11">
            <a:extLst>
              <a:ext uri="{FF2B5EF4-FFF2-40B4-BE49-F238E27FC236}">
                <a16:creationId xmlns:a16="http://schemas.microsoft.com/office/drawing/2014/main" id="{DE002EFF-5D55-9A82-0129-C77392E8DD8B}"/>
              </a:ext>
            </a:extLst>
          </p:cNvPr>
          <p:cNvSpPr>
            <a:spLocks noGrp="1" noRot="1" noMove="1" noResize="1" noEditPoints="1" noAdjustHandles="1" noChangeArrowheads="1" noChangeShapeType="1"/>
          </p:cNvSpPr>
          <p:nvPr userDrawn="1"/>
        </p:nvSpPr>
        <p:spPr>
          <a:xfrm>
            <a:off x="944256" y="4926903"/>
            <a:ext cx="3928406" cy="800195"/>
          </a:xfrm>
          <a:custGeom>
            <a:avLst/>
            <a:gdLst/>
            <a:ahLst/>
            <a:cxnLst/>
            <a:rect l="l" t="t" r="r" b="b"/>
            <a:pathLst>
              <a:path w="5322535" h="1173218">
                <a:moveTo>
                  <a:pt x="0" y="0"/>
                </a:moveTo>
                <a:lnTo>
                  <a:pt x="5322534" y="0"/>
                </a:lnTo>
                <a:lnTo>
                  <a:pt x="5322534" y="1173218"/>
                </a:lnTo>
                <a:lnTo>
                  <a:pt x="0" y="1173218"/>
                </a:lnTo>
                <a:lnTo>
                  <a:pt x="0" y="0"/>
                </a:lnTo>
                <a:close/>
              </a:path>
            </a:pathLst>
          </a:custGeom>
          <a:blipFill>
            <a:blip r:embed="rId4"/>
            <a:stretch>
              <a:fillRect l="-11073" t="-235974" r="-10882" b="-217300"/>
            </a:stretch>
          </a:blipFill>
        </p:spPr>
        <p:txBody>
          <a:bodyPr/>
          <a:lstStyle/>
          <a:p>
            <a:endParaRPr lang="en-US" sz="1800" dirty="0"/>
          </a:p>
        </p:txBody>
      </p:sp>
      <p:sp>
        <p:nvSpPr>
          <p:cNvPr id="3" name="Title 1">
            <a:extLst>
              <a:ext uri="{FF2B5EF4-FFF2-40B4-BE49-F238E27FC236}">
                <a16:creationId xmlns:a16="http://schemas.microsoft.com/office/drawing/2014/main" id="{A30BAF64-D707-FE1E-5FC1-061D76D4E1EA}"/>
              </a:ext>
            </a:extLst>
          </p:cNvPr>
          <p:cNvSpPr>
            <a:spLocks noGrp="1"/>
          </p:cNvSpPr>
          <p:nvPr>
            <p:ph type="title"/>
          </p:nvPr>
        </p:nvSpPr>
        <p:spPr>
          <a:xfrm>
            <a:off x="813104" y="2519292"/>
            <a:ext cx="7635202" cy="1712508"/>
          </a:xfrm>
        </p:spPr>
        <p:txBody>
          <a:bodyPr>
            <a:noAutofit/>
          </a:bodyPr>
          <a:lstStyle>
            <a:lvl1pPr algn="l">
              <a:defRPr lang="en-US" sz="6600" b="1" kern="1200" dirty="0">
                <a:solidFill>
                  <a:srgbClr val="00A7B5"/>
                </a:solidFill>
                <a:latin typeface="Raleway Ultra-Bold"/>
                <a:ea typeface="+mn-ea"/>
                <a:cs typeface="+mn-cs"/>
              </a:defRPr>
            </a:lvl1pPr>
          </a:lstStyle>
          <a:p>
            <a:r>
              <a:rPr lang="en-US" dirty="0"/>
              <a:t>Click to edit Master title style</a:t>
            </a:r>
          </a:p>
        </p:txBody>
      </p:sp>
      <p:sp>
        <p:nvSpPr>
          <p:cNvPr id="5" name="Text Placeholder 15">
            <a:extLst>
              <a:ext uri="{FF2B5EF4-FFF2-40B4-BE49-F238E27FC236}">
                <a16:creationId xmlns:a16="http://schemas.microsoft.com/office/drawing/2014/main" id="{99EB73E0-8133-F474-588B-0942493D5498}"/>
              </a:ext>
            </a:extLst>
          </p:cNvPr>
          <p:cNvSpPr>
            <a:spLocks noGrp="1"/>
          </p:cNvSpPr>
          <p:nvPr>
            <p:ph type="body" sz="quarter" idx="10"/>
          </p:nvPr>
        </p:nvSpPr>
        <p:spPr>
          <a:xfrm>
            <a:off x="813104" y="4294489"/>
            <a:ext cx="6656024" cy="421792"/>
          </a:xfrm>
        </p:spPr>
        <p:txBody>
          <a:bodyPr>
            <a:noAutofit/>
          </a:bodyPr>
          <a:lstStyle>
            <a:lvl1pPr marL="0" indent="0">
              <a:buNone/>
              <a:defRPr lang="en-US" sz="2000" b="0" kern="1200" dirty="0">
                <a:solidFill>
                  <a:srgbClr val="00A7B5"/>
                </a:solidFill>
                <a:latin typeface="Montserrat"/>
                <a:ea typeface="+mn-ea"/>
                <a:cs typeface="+mn-cs"/>
              </a:defRPr>
            </a:lvl1pPr>
            <a:lvl2pPr>
              <a:defRPr lang="en-US" sz="2000" b="0" kern="1200" dirty="0">
                <a:solidFill>
                  <a:srgbClr val="00A7B5"/>
                </a:solidFill>
                <a:latin typeface="Montserrat"/>
                <a:ea typeface="+mn-ea"/>
                <a:cs typeface="+mn-cs"/>
              </a:defRPr>
            </a:lvl2pPr>
            <a:lvl3pPr>
              <a:defRPr lang="en-US" sz="2000" b="0" kern="1200" dirty="0">
                <a:solidFill>
                  <a:srgbClr val="00A7B5"/>
                </a:solidFill>
                <a:latin typeface="Montserrat"/>
                <a:ea typeface="+mn-ea"/>
                <a:cs typeface="+mn-cs"/>
              </a:defRPr>
            </a:lvl3pPr>
            <a:lvl4pPr>
              <a:defRPr lang="en-US" sz="2000" b="0" kern="1200" dirty="0">
                <a:solidFill>
                  <a:srgbClr val="00A7B5"/>
                </a:solidFill>
                <a:latin typeface="Montserrat"/>
                <a:ea typeface="+mn-ea"/>
                <a:cs typeface="+mn-cs"/>
              </a:defRPr>
            </a:lvl4pPr>
            <a:lvl5pPr>
              <a:defRPr lang="en-US" sz="2000" b="0" kern="1200" dirty="0">
                <a:solidFill>
                  <a:srgbClr val="00A7B5"/>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267973061"/>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Intro Video">
    <p:spTree>
      <p:nvGrpSpPr>
        <p:cNvPr id="1" name=""/>
        <p:cNvGrpSpPr/>
        <p:nvPr/>
      </p:nvGrpSpPr>
      <p:grpSpPr>
        <a:xfrm>
          <a:off x="0" y="0"/>
          <a:ext cx="0" cy="0"/>
          <a:chOff x="0" y="0"/>
          <a:chExt cx="0" cy="0"/>
        </a:xfrm>
      </p:grpSpPr>
      <p:pic>
        <p:nvPicPr>
          <p:cNvPr id="6" name="General_One Firm_Jackson Kelly_03132024_MBM">
            <a:hlinkClick r:id="" action="ppaction://media"/>
            <a:extLst>
              <a:ext uri="{FF2B5EF4-FFF2-40B4-BE49-F238E27FC236}">
                <a16:creationId xmlns:a16="http://schemas.microsoft.com/office/drawing/2014/main" id="{3B90F6B5-6965-8C2A-1015-F490B96CBA01}"/>
              </a:ext>
            </a:extLst>
          </p:cNvPr>
          <p:cNvPicPr>
            <a:picLocks noGrp="1" noRot="1" noChangeAspect="1" noMove="1" noResize="1" noEditPoints="1" noAdjustHandles="1" noChangeArrowheads="1" noChangeShapeType="1" noCrop="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772"/>
            <a:ext cx="12192000" cy="6858000"/>
          </a:xfrm>
          <a:prstGeom prst="rect">
            <a:avLst/>
          </a:prstGeom>
        </p:spPr>
      </p:pic>
    </p:spTree>
    <p:extLst>
      <p:ext uri="{BB962C8B-B14F-4D97-AF65-F5344CB8AC3E}">
        <p14:creationId xmlns:p14="http://schemas.microsoft.com/office/powerpoint/2010/main" val="418197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0.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DE2A-2F54-4EEB-8D3D-A35550F70D36}"/>
              </a:ext>
            </a:extLst>
          </p:cNvPr>
          <p:cNvSpPr>
            <a:spLocks noGrp="1"/>
          </p:cNvSpPr>
          <p:nvPr>
            <p:ph type="title" hasCustomPrompt="1"/>
          </p:nvPr>
        </p:nvSpPr>
        <p:spPr>
          <a:xfrm>
            <a:off x="645695" y="1027906"/>
            <a:ext cx="4888831" cy="1325563"/>
          </a:xfrm>
        </p:spPr>
        <p:txBody>
          <a:bodyPr>
            <a:normAutofit/>
          </a:bodyPr>
          <a:lstStyle>
            <a:lvl1pPr>
              <a:defRPr lang="en-US" sz="4400" b="1" kern="1200" smtClean="0">
                <a:solidFill>
                  <a:srgbClr val="00A7B5"/>
                </a:solidFill>
                <a:latin typeface="Montserrat Ultra-Bold"/>
                <a:ea typeface="+mn-ea"/>
                <a:cs typeface="+mn-cs"/>
              </a:defRPr>
            </a:lvl1pPr>
          </a:lstStyle>
          <a:p>
            <a:r>
              <a:rPr lang="en-US" dirty="0"/>
              <a:t>Agenda</a:t>
            </a:r>
          </a:p>
        </p:txBody>
      </p:sp>
      <p:grpSp>
        <p:nvGrpSpPr>
          <p:cNvPr id="7" name="Group 2">
            <a:extLst>
              <a:ext uri="{FF2B5EF4-FFF2-40B4-BE49-F238E27FC236}">
                <a16:creationId xmlns:a16="http://schemas.microsoft.com/office/drawing/2014/main" id="{81AFFBD5-52CB-2466-763B-9A2B05517BB1}"/>
              </a:ext>
            </a:extLst>
          </p:cNvPr>
          <p:cNvGrpSpPr/>
          <p:nvPr userDrawn="1"/>
        </p:nvGrpSpPr>
        <p:grpSpPr>
          <a:xfrm>
            <a:off x="645695" y="2353468"/>
            <a:ext cx="7118685" cy="3238502"/>
            <a:chOff x="0" y="0"/>
            <a:chExt cx="2204485" cy="1358312"/>
          </a:xfrm>
        </p:grpSpPr>
        <p:sp>
          <p:nvSpPr>
            <p:cNvPr id="8" name="Freeform 3">
              <a:extLst>
                <a:ext uri="{FF2B5EF4-FFF2-40B4-BE49-F238E27FC236}">
                  <a16:creationId xmlns:a16="http://schemas.microsoft.com/office/drawing/2014/main" id="{FACDEF4D-1D15-6AAD-0EE3-25090C8BF6A1}"/>
                </a:ext>
              </a:extLst>
            </p:cNvPr>
            <p:cNvSpPr/>
            <p:nvPr/>
          </p:nvSpPr>
          <p:spPr>
            <a:xfrm>
              <a:off x="0" y="0"/>
              <a:ext cx="2204485" cy="1358312"/>
            </a:xfrm>
            <a:custGeom>
              <a:avLst/>
              <a:gdLst/>
              <a:ahLst/>
              <a:cxnLst/>
              <a:rect l="l" t="t" r="r" b="b"/>
              <a:pathLst>
                <a:path w="2204485" h="1358312">
                  <a:moveTo>
                    <a:pt x="47172" y="0"/>
                  </a:moveTo>
                  <a:lnTo>
                    <a:pt x="2157313" y="0"/>
                  </a:lnTo>
                  <a:cubicBezTo>
                    <a:pt x="2183366" y="0"/>
                    <a:pt x="2204485" y="21120"/>
                    <a:pt x="2204485" y="47172"/>
                  </a:cubicBezTo>
                  <a:lnTo>
                    <a:pt x="2204485" y="1311140"/>
                  </a:lnTo>
                  <a:cubicBezTo>
                    <a:pt x="2204485" y="1337193"/>
                    <a:pt x="2183366" y="1358312"/>
                    <a:pt x="2157313" y="1358312"/>
                  </a:cubicBezTo>
                  <a:lnTo>
                    <a:pt x="47172" y="1358312"/>
                  </a:lnTo>
                  <a:cubicBezTo>
                    <a:pt x="21120" y="1358312"/>
                    <a:pt x="0" y="1337193"/>
                    <a:pt x="0" y="1311140"/>
                  </a:cubicBezTo>
                  <a:lnTo>
                    <a:pt x="0" y="47172"/>
                  </a:lnTo>
                  <a:cubicBezTo>
                    <a:pt x="0" y="21120"/>
                    <a:pt x="21120" y="0"/>
                    <a:pt x="47172" y="0"/>
                  </a:cubicBezTo>
                  <a:close/>
                </a:path>
              </a:pathLst>
            </a:custGeom>
            <a:solidFill>
              <a:srgbClr val="535758"/>
            </a:solidFill>
          </p:spPr>
          <p:txBody>
            <a:bodyPr/>
            <a:lstStyle/>
            <a:p>
              <a:endParaRPr lang="en-US" sz="1200" dirty="0"/>
            </a:p>
          </p:txBody>
        </p:sp>
        <p:sp>
          <p:nvSpPr>
            <p:cNvPr id="9" name="TextBox 4">
              <a:extLst>
                <a:ext uri="{FF2B5EF4-FFF2-40B4-BE49-F238E27FC236}">
                  <a16:creationId xmlns:a16="http://schemas.microsoft.com/office/drawing/2014/main" id="{FF2F93A7-F4A1-BB66-87D0-B07D19E80737}"/>
                </a:ext>
              </a:extLst>
            </p:cNvPr>
            <p:cNvSpPr txBox="1"/>
            <p:nvPr/>
          </p:nvSpPr>
          <p:spPr>
            <a:xfrm>
              <a:off x="0" y="-38100"/>
              <a:ext cx="2204485" cy="1396412"/>
            </a:xfrm>
            <a:prstGeom prst="rect">
              <a:avLst/>
            </a:prstGeom>
          </p:spPr>
          <p:txBody>
            <a:bodyPr lIns="50800" tIns="50800" rIns="50800" bIns="50800" rtlCol="0" anchor="ctr"/>
            <a:lstStyle/>
            <a:p>
              <a:pPr algn="ctr">
                <a:lnSpc>
                  <a:spcPts val="2659"/>
                </a:lnSpc>
                <a:spcBef>
                  <a:spcPct val="0"/>
                </a:spcBef>
              </a:pPr>
              <a:endParaRPr sz="1200" dirty="0"/>
            </a:p>
          </p:txBody>
        </p:sp>
      </p:grpSp>
      <p:sp>
        <p:nvSpPr>
          <p:cNvPr id="10" name="Text Placeholder 15">
            <a:extLst>
              <a:ext uri="{FF2B5EF4-FFF2-40B4-BE49-F238E27FC236}">
                <a16:creationId xmlns:a16="http://schemas.microsoft.com/office/drawing/2014/main" id="{F3505D9D-CD04-F948-40BA-7658769DBFDA}"/>
              </a:ext>
            </a:extLst>
          </p:cNvPr>
          <p:cNvSpPr>
            <a:spLocks noGrp="1"/>
          </p:cNvSpPr>
          <p:nvPr>
            <p:ph type="body" sz="quarter" idx="13"/>
          </p:nvPr>
        </p:nvSpPr>
        <p:spPr>
          <a:xfrm>
            <a:off x="760041" y="2489547"/>
            <a:ext cx="6685547" cy="2875507"/>
          </a:xfrm>
        </p:spPr>
        <p:txBody>
          <a:bodyPr/>
          <a:lstStyle>
            <a:lvl1pPr marL="342917" indent="-342917">
              <a:buFont typeface="Arial" panose="020B0604020202020204" pitchFamily="34" charset="0"/>
              <a:buChar char="•"/>
              <a:defRPr lang="en-US" sz="2000" b="1" kern="1200" dirty="0" smtClean="0">
                <a:solidFill>
                  <a:schemeClr val="bg1"/>
                </a:solidFill>
                <a:latin typeface="Montserrat"/>
                <a:ea typeface="+mn-ea"/>
                <a:cs typeface="+mn-cs"/>
              </a:defRPr>
            </a:lvl1pPr>
            <a:lvl2pPr>
              <a:defRPr lang="en-US" sz="2000" kern="1200" dirty="0" smtClean="0">
                <a:solidFill>
                  <a:schemeClr val="bg1"/>
                </a:solidFill>
                <a:latin typeface="Montserrat"/>
                <a:ea typeface="+mn-ea"/>
                <a:cs typeface="+mn-cs"/>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0"/>
            <a:endParaRPr lang="en-US" dirty="0"/>
          </a:p>
        </p:txBody>
      </p:sp>
      <p:grpSp>
        <p:nvGrpSpPr>
          <p:cNvPr id="11" name="Group 10">
            <a:extLst>
              <a:ext uri="{FF2B5EF4-FFF2-40B4-BE49-F238E27FC236}">
                <a16:creationId xmlns:a16="http://schemas.microsoft.com/office/drawing/2014/main" id="{2A83F0A8-0D9D-FB8A-40F8-E9E6B7E7C872}"/>
              </a:ext>
            </a:extLst>
          </p:cNvPr>
          <p:cNvGrpSpPr>
            <a:grpSpLocks noGrp="1" noUngrp="1" noRot="1" noMove="1" noResize="1"/>
          </p:cNvGrpSpPr>
          <p:nvPr userDrawn="1"/>
        </p:nvGrpSpPr>
        <p:grpSpPr>
          <a:xfrm>
            <a:off x="8001618" y="5951829"/>
            <a:ext cx="4639562" cy="682632"/>
            <a:chOff x="0" y="0"/>
            <a:chExt cx="9555172" cy="1206539"/>
          </a:xfrm>
        </p:grpSpPr>
        <p:sp>
          <p:nvSpPr>
            <p:cNvPr id="12" name="Freeform 7">
              <a:extLst>
                <a:ext uri="{FF2B5EF4-FFF2-40B4-BE49-F238E27FC236}">
                  <a16:creationId xmlns:a16="http://schemas.microsoft.com/office/drawing/2014/main" id="{FD81B3F4-BA46-6016-1C03-A4A6BAE3FAD0}"/>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3" name="Freeform 8">
              <a:extLst>
                <a:ext uri="{FF2B5EF4-FFF2-40B4-BE49-F238E27FC236}">
                  <a16:creationId xmlns:a16="http://schemas.microsoft.com/office/drawing/2014/main" id="{8E64B023-F523-11D1-A35A-61B0AA559DC6}"/>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1675924574"/>
      </p:ext>
    </p:extLst>
  </p:cSld>
  <p:clrMapOvr>
    <a:masterClrMapping/>
  </p:clrMapOvr>
</p:sldLayout>
</file>

<file path=ppt/slideLayouts/slideLayout21.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C7C0-ECEC-13FA-73AE-7E547221E810}"/>
              </a:ext>
            </a:extLst>
          </p:cNvPr>
          <p:cNvSpPr>
            <a:spLocks noGrp="1"/>
          </p:cNvSpPr>
          <p:nvPr>
            <p:ph type="title"/>
          </p:nvPr>
        </p:nvSpPr>
        <p:spPr>
          <a:xfrm>
            <a:off x="838200" y="1290999"/>
            <a:ext cx="10515600" cy="2852737"/>
          </a:xfrm>
        </p:spPr>
        <p:txBody>
          <a:bodyPr anchor="b"/>
          <a:lstStyle>
            <a:lvl1pPr>
              <a:defRPr sz="6000" b="1">
                <a:solidFill>
                  <a:srgbClr val="00A7B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09B961-9E03-3847-026A-E2D816BD7CFA}"/>
              </a:ext>
            </a:extLst>
          </p:cNvPr>
          <p:cNvSpPr>
            <a:spLocks noGrp="1"/>
          </p:cNvSpPr>
          <p:nvPr>
            <p:ph type="body" idx="1"/>
          </p:nvPr>
        </p:nvSpPr>
        <p:spPr>
          <a:xfrm>
            <a:off x="838200" y="4170724"/>
            <a:ext cx="10515600" cy="1500187"/>
          </a:xfrm>
        </p:spPr>
        <p:txBody>
          <a:bodyPr/>
          <a:lstStyle>
            <a:lvl1pPr marL="0" indent="0">
              <a:buNone/>
              <a:defRPr sz="2400">
                <a:solidFill>
                  <a:srgbClr val="535758"/>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389C2AEC-6704-86FD-7473-C298A2905829}"/>
              </a:ext>
            </a:extLst>
          </p:cNvPr>
          <p:cNvGrpSpPr>
            <a:grpSpLocks noGrp="1" noUngrp="1" noRot="1" noMove="1" noResize="1"/>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ABD9E9FE-833D-BFF6-6C48-69BF79A9B0B7}"/>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DDF7199B-23A2-9944-A8E4-702DEE765EA5}"/>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151970169"/>
      </p:ext>
    </p:extLst>
  </p:cSld>
  <p:clrMapOvr>
    <a:masterClrMapping/>
  </p:clrMapOvr>
</p:sldLayout>
</file>

<file path=ppt/slideLayouts/slideLayout2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pic with Pictur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D70DA-57FD-D113-49FD-D5EDF66C6F97}"/>
              </a:ext>
            </a:extLst>
          </p:cNvPr>
          <p:cNvSpPr>
            <a:spLocks noGrp="1"/>
          </p:cNvSpPr>
          <p:nvPr>
            <p:ph idx="1"/>
          </p:nvPr>
        </p:nvSpPr>
        <p:spPr>
          <a:xfrm>
            <a:off x="6276473" y="1847851"/>
            <a:ext cx="5257800" cy="3946817"/>
          </a:xfrm>
        </p:spPr>
        <p:txBody>
          <a:bodyPr/>
          <a:lstStyle>
            <a:lvl1pPr marL="0" indent="0">
              <a:buNone/>
              <a:defRPr b="1">
                <a:solidFill>
                  <a:srgbClr val="535758"/>
                </a:solidFill>
              </a:defRPr>
            </a:lvl1pPr>
            <a:lvl2pPr>
              <a:defRPr b="0">
                <a:solidFill>
                  <a:srgbClr val="535758"/>
                </a:solidFill>
              </a:defRPr>
            </a:lvl2pPr>
            <a:lvl3pPr>
              <a:defRPr b="0">
                <a:solidFill>
                  <a:srgbClr val="535758"/>
                </a:solidFill>
              </a:defRPr>
            </a:lvl3pPr>
            <a:lvl4pPr>
              <a:defRPr b="0">
                <a:solidFill>
                  <a:srgbClr val="535758"/>
                </a:solidFill>
              </a:defRPr>
            </a:lvl4pPr>
            <a:lvl5pPr>
              <a:defRPr b="0">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B5F9F24-F6B0-A2E4-34CD-F4F99F8558CA}"/>
              </a:ext>
            </a:extLst>
          </p:cNvPr>
          <p:cNvSpPr>
            <a:spLocks noGrp="1"/>
          </p:cNvSpPr>
          <p:nvPr>
            <p:ph type="title"/>
          </p:nvPr>
        </p:nvSpPr>
        <p:spPr>
          <a:xfrm>
            <a:off x="534839" y="365126"/>
            <a:ext cx="10999435" cy="1325563"/>
          </a:xfrm>
        </p:spPr>
        <p:txBody>
          <a:bodyPr>
            <a:normAutofit/>
          </a:bodyPr>
          <a:lstStyle>
            <a:lvl1pPr>
              <a:defRPr sz="4400" b="1">
                <a:solidFill>
                  <a:srgbClr val="00A7B5"/>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8FFA36BB-C5B1-8704-9E90-8F7AD377D3ED}"/>
              </a:ext>
            </a:extLst>
          </p:cNvPr>
          <p:cNvSpPr>
            <a:spLocks noGrp="1"/>
          </p:cNvSpPr>
          <p:nvPr>
            <p:ph type="pic" sz="quarter" idx="13"/>
          </p:nvPr>
        </p:nvSpPr>
        <p:spPr>
          <a:xfrm>
            <a:off x="657728" y="1847850"/>
            <a:ext cx="5037826" cy="3994120"/>
          </a:xfrm>
          <a:prstGeom prst="roundRect">
            <a:avLst/>
          </a:prstGeom>
        </p:spPr>
        <p:txBody>
          <a:bodyPr/>
          <a:lstStyle/>
          <a:p>
            <a:endParaRPr lang="en-US" dirty="0"/>
          </a:p>
        </p:txBody>
      </p:sp>
      <p:grpSp>
        <p:nvGrpSpPr>
          <p:cNvPr id="12" name="Group 6">
            <a:extLst>
              <a:ext uri="{FF2B5EF4-FFF2-40B4-BE49-F238E27FC236}">
                <a16:creationId xmlns:a16="http://schemas.microsoft.com/office/drawing/2014/main" id="{16A776C1-CE4F-44A9-20A9-3969B24AA0AF}"/>
              </a:ext>
            </a:extLst>
          </p:cNvPr>
          <p:cNvGrpSpPr>
            <a:grpSpLocks noGrp="1" noUngrp="1" noRot="1" noMove="1" noResize="1"/>
          </p:cNvGrpSpPr>
          <p:nvPr userDrawn="1"/>
        </p:nvGrpSpPr>
        <p:grpSpPr>
          <a:xfrm>
            <a:off x="8001618" y="5951829"/>
            <a:ext cx="4639562" cy="682632"/>
            <a:chOff x="0" y="0"/>
            <a:chExt cx="9555172" cy="1206539"/>
          </a:xfrm>
        </p:grpSpPr>
        <p:sp>
          <p:nvSpPr>
            <p:cNvPr id="13" name="Freeform 7">
              <a:extLst>
                <a:ext uri="{FF2B5EF4-FFF2-40B4-BE49-F238E27FC236}">
                  <a16:creationId xmlns:a16="http://schemas.microsoft.com/office/drawing/2014/main" id="{A84AD744-653F-F8EC-9A1C-7B0F56A84E48}"/>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4" name="Freeform 8">
              <a:extLst>
                <a:ext uri="{FF2B5EF4-FFF2-40B4-BE49-F238E27FC236}">
                  <a16:creationId xmlns:a16="http://schemas.microsoft.com/office/drawing/2014/main" id="{B6118DD5-C949-5BA8-A962-77DCBC4C9637}"/>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3714625605"/>
      </p:ext>
    </p:extLst>
  </p:cSld>
  <p:clrMapOvr>
    <a:masterClrMapping/>
  </p:clrMapOvr>
</p:sldLayout>
</file>

<file path=ppt/slideLayouts/slideLayout2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202F-F1E4-05F8-37BA-D29AD399E039}"/>
              </a:ext>
            </a:extLst>
          </p:cNvPr>
          <p:cNvSpPr>
            <a:spLocks noGrp="1"/>
          </p:cNvSpPr>
          <p:nvPr>
            <p:ph type="title"/>
          </p:nvPr>
        </p:nvSpPr>
        <p:spPr>
          <a:xfrm>
            <a:off x="657728" y="365126"/>
            <a:ext cx="10696073"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2DB0F599-86A0-5335-D63F-DF1E6D3183A7}"/>
              </a:ext>
            </a:extLst>
          </p:cNvPr>
          <p:cNvSpPr>
            <a:spLocks noGrp="1"/>
          </p:cNvSpPr>
          <p:nvPr>
            <p:ph sz="half" idx="1"/>
          </p:nvPr>
        </p:nvSpPr>
        <p:spPr>
          <a:xfrm>
            <a:off x="657728" y="2120603"/>
            <a:ext cx="5362073" cy="3506858"/>
          </a:xfrm>
        </p:spPr>
        <p:txBody>
          <a:bodyPr/>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4D46461-9298-18EF-58F7-8C55D78C24B6}"/>
              </a:ext>
            </a:extLst>
          </p:cNvPr>
          <p:cNvSpPr>
            <a:spLocks noGrp="1"/>
          </p:cNvSpPr>
          <p:nvPr>
            <p:ph sz="half" idx="2"/>
          </p:nvPr>
        </p:nvSpPr>
        <p:spPr>
          <a:xfrm>
            <a:off x="6172200" y="2120603"/>
            <a:ext cx="5181600" cy="3506858"/>
          </a:xfrm>
        </p:spPr>
        <p:txBody>
          <a:bodyPr/>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6">
            <a:extLst>
              <a:ext uri="{FF2B5EF4-FFF2-40B4-BE49-F238E27FC236}">
                <a16:creationId xmlns:a16="http://schemas.microsoft.com/office/drawing/2014/main" id="{69D8E070-D69F-1C4B-7F7D-2FA85EDECAB2}"/>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DB6ED17E-29C8-51C0-D58D-47779CAB7AE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2593B0AE-7ED0-A84E-9AD5-710C303EDA90}"/>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162414820"/>
      </p:ext>
    </p:extLst>
  </p:cSld>
  <p:clrMapOvr>
    <a:masterClrMapping/>
  </p:clrMapOvr>
</p:sldLayout>
</file>

<file path=ppt/slideLayouts/slideLayout24.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4B44DE53-3E90-72CD-EC61-07ADDCE45561}"/>
              </a:ext>
            </a:extLst>
          </p:cNvPr>
          <p:cNvGrpSpPr>
            <a:grpSpLocks noGrp="1" noUngrp="1" noRot="1" noMove="1" noResize="1"/>
          </p:cNvGrpSpPr>
          <p:nvPr userDrawn="1"/>
        </p:nvGrpSpPr>
        <p:grpSpPr>
          <a:xfrm>
            <a:off x="8001618" y="5951829"/>
            <a:ext cx="4639562" cy="682632"/>
            <a:chOff x="0" y="0"/>
            <a:chExt cx="9555172" cy="1206539"/>
          </a:xfrm>
        </p:grpSpPr>
        <p:sp>
          <p:nvSpPr>
            <p:cNvPr id="6" name="Freeform 7">
              <a:extLst>
                <a:ext uri="{FF2B5EF4-FFF2-40B4-BE49-F238E27FC236}">
                  <a16:creationId xmlns:a16="http://schemas.microsoft.com/office/drawing/2014/main" id="{8181BF14-D003-487A-BE99-2B928AEFDA0D}"/>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7" name="Freeform 8">
              <a:extLst>
                <a:ext uri="{FF2B5EF4-FFF2-40B4-BE49-F238E27FC236}">
                  <a16:creationId xmlns:a16="http://schemas.microsoft.com/office/drawing/2014/main" id="{EE37CD85-46AD-D607-38BF-63FA4D3BB01C}"/>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2" name="Content Placeholder 2">
            <a:extLst>
              <a:ext uri="{FF2B5EF4-FFF2-40B4-BE49-F238E27FC236}">
                <a16:creationId xmlns:a16="http://schemas.microsoft.com/office/drawing/2014/main" id="{8DC534A4-9986-721B-B511-8193D6E5672C}"/>
              </a:ext>
            </a:extLst>
          </p:cNvPr>
          <p:cNvSpPr>
            <a:spLocks noGrp="1"/>
          </p:cNvSpPr>
          <p:nvPr>
            <p:ph idx="1"/>
          </p:nvPr>
        </p:nvSpPr>
        <p:spPr>
          <a:xfrm>
            <a:off x="724620" y="1847851"/>
            <a:ext cx="10629181" cy="3759339"/>
          </a:xfrm>
        </p:spPr>
        <p:txBody>
          <a:bodyPr/>
          <a:lstStyle>
            <a:lvl1pPr marL="0" indent="0">
              <a:buNone/>
              <a:defRPr b="1">
                <a:solidFill>
                  <a:srgbClr val="535758"/>
                </a:solidFill>
              </a:defRPr>
            </a:lvl1pPr>
            <a:lvl2pPr>
              <a:defRPr b="0">
                <a:solidFill>
                  <a:srgbClr val="535758"/>
                </a:solidFill>
              </a:defRPr>
            </a:lvl2pPr>
            <a:lvl3pPr>
              <a:defRPr b="0">
                <a:solidFill>
                  <a:srgbClr val="535758"/>
                </a:solidFill>
              </a:defRPr>
            </a:lvl3pPr>
            <a:lvl4pPr>
              <a:defRPr b="0">
                <a:solidFill>
                  <a:srgbClr val="535758"/>
                </a:solidFill>
              </a:defRPr>
            </a:lvl4pPr>
            <a:lvl5pPr>
              <a:defRPr b="0">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5001BFE-6B8C-9CA3-DAF9-08ED39EE4C22}"/>
              </a:ext>
            </a:extLst>
          </p:cNvPr>
          <p:cNvSpPr>
            <a:spLocks noGrp="1"/>
          </p:cNvSpPr>
          <p:nvPr>
            <p:ph type="title"/>
          </p:nvPr>
        </p:nvSpPr>
        <p:spPr>
          <a:xfrm>
            <a:off x="724620" y="365126"/>
            <a:ext cx="10629181"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4" name="Date Placeholder 3">
            <a:extLst>
              <a:ext uri="{FF2B5EF4-FFF2-40B4-BE49-F238E27FC236}">
                <a16:creationId xmlns:a16="http://schemas.microsoft.com/office/drawing/2014/main" id="{EB7C0B90-B8DA-16BA-E1A9-E9E62B16447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4DF5CD0-79D0-A2FE-3088-4A71F82529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8023CE-F414-31C3-A9F2-E80CBF7C82C8}"/>
              </a:ext>
            </a:extLst>
          </p:cNvPr>
          <p:cNvSpPr>
            <a:spLocks noGrp="1"/>
          </p:cNvSpPr>
          <p:nvPr>
            <p:ph type="sldNum" sz="quarter" idx="12"/>
          </p:nvPr>
        </p:nvSpPr>
        <p:spPr>
          <a:xfrm>
            <a:off x="4981275" y="6191709"/>
            <a:ext cx="1422400" cy="243417"/>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85091495"/>
      </p:ext>
    </p:extLst>
  </p:cSld>
  <p:clrMapOvr>
    <a:masterClrMapping/>
  </p:clrMapOvr>
</p:sldLayout>
</file>

<file path=ppt/slideLayouts/slideLayout25.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Topic Slide 1">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2A4BC07-B819-B1B0-A96E-DC39EFAD2582}"/>
              </a:ext>
            </a:extLst>
          </p:cNvPr>
          <p:cNvSpPr/>
          <p:nvPr userDrawn="1"/>
        </p:nvSpPr>
        <p:spPr>
          <a:xfrm>
            <a:off x="-11268880" y="1784897"/>
            <a:ext cx="15712543" cy="4038388"/>
          </a:xfrm>
          <a:prstGeom prst="roundRect">
            <a:avLst/>
          </a:prstGeom>
          <a:solidFill>
            <a:srgbClr val="535758"/>
          </a:solidFill>
          <a:ln w="57150">
            <a:solidFill>
              <a:srgbClr val="535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14A693EF-9266-34A8-9050-B5DCE5EF9797}"/>
              </a:ext>
            </a:extLst>
          </p:cNvPr>
          <p:cNvSpPr>
            <a:spLocks noGrp="1"/>
          </p:cNvSpPr>
          <p:nvPr>
            <p:ph type="title"/>
          </p:nvPr>
        </p:nvSpPr>
        <p:spPr>
          <a:xfrm>
            <a:off x="798094" y="3249439"/>
            <a:ext cx="3240506" cy="2381341"/>
          </a:xfrm>
        </p:spPr>
        <p:txBody>
          <a:bodyPr>
            <a:noAutofit/>
          </a:bodyPr>
          <a:lstStyle>
            <a:lvl1pPr algn="l">
              <a:defRPr sz="3600" b="1">
                <a:solidFill>
                  <a:schemeClr val="bg1"/>
                </a:solidFill>
              </a:defRPr>
            </a:lvl1pPr>
          </a:lstStyle>
          <a:p>
            <a:r>
              <a:rPr lang="en-US" dirty="0"/>
              <a:t>Click to edit Master title style</a:t>
            </a:r>
          </a:p>
        </p:txBody>
      </p:sp>
      <p:grpSp>
        <p:nvGrpSpPr>
          <p:cNvPr id="8" name="Group 7">
            <a:extLst>
              <a:ext uri="{FF2B5EF4-FFF2-40B4-BE49-F238E27FC236}">
                <a16:creationId xmlns:a16="http://schemas.microsoft.com/office/drawing/2014/main" id="{B2E4F40C-0AC5-83FB-9C37-B309C944FFBB}"/>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214C46C4-987D-43F8-FD65-EAF70B0D44ED}"/>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460478E3-77CF-7E2E-5B9B-0994B531484C}"/>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6" name="Vertical Text Placeholder 2">
            <a:extLst>
              <a:ext uri="{FF2B5EF4-FFF2-40B4-BE49-F238E27FC236}">
                <a16:creationId xmlns:a16="http://schemas.microsoft.com/office/drawing/2014/main" id="{E8AC4F9E-A638-8040-F0AF-2A4309A9A476}"/>
              </a:ext>
            </a:extLst>
          </p:cNvPr>
          <p:cNvSpPr>
            <a:spLocks noGrp="1"/>
          </p:cNvSpPr>
          <p:nvPr>
            <p:ph type="body" orient="vert" idx="1"/>
          </p:nvPr>
        </p:nvSpPr>
        <p:spPr>
          <a:xfrm>
            <a:off x="5005138" y="492053"/>
            <a:ext cx="6348663" cy="5216501"/>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Vertical Text Placeholder 2">
            <a:extLst>
              <a:ext uri="{FF2B5EF4-FFF2-40B4-BE49-F238E27FC236}">
                <a16:creationId xmlns:a16="http://schemas.microsoft.com/office/drawing/2014/main" id="{EFBE3AC1-4ED9-589A-D819-E4350E0B5AA6}"/>
              </a:ext>
            </a:extLst>
          </p:cNvPr>
          <p:cNvSpPr>
            <a:spLocks noGrp="1"/>
          </p:cNvSpPr>
          <p:nvPr>
            <p:ph type="body" orient="vert" idx="10" hasCustomPrompt="1"/>
          </p:nvPr>
        </p:nvSpPr>
        <p:spPr>
          <a:xfrm>
            <a:off x="798094" y="2293586"/>
            <a:ext cx="1938215" cy="806717"/>
          </a:xfrm>
        </p:spPr>
        <p:txBody>
          <a:bodyPr vert="horz">
            <a:noAutofit/>
          </a:bodyPr>
          <a:lstStyle>
            <a:lvl1pPr marL="0" indent="0">
              <a:buNone/>
              <a:defRPr lang="en-US" sz="4400" b="1" kern="1200" dirty="0">
                <a:solidFill>
                  <a:srgbClr val="FFFFFF"/>
                </a:solidFill>
                <a:latin typeface="Montserrat Ultra-Bold"/>
                <a:ea typeface="+mn-ea"/>
                <a:cs typeface="+mn-cs"/>
              </a:defRPr>
            </a:lvl1pPr>
            <a:lvl2pPr marL="457223" indent="0">
              <a:buNone/>
              <a:defRPr sz="1400">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Topic </a:t>
            </a:r>
          </a:p>
          <a:p>
            <a:pPr lvl="1"/>
            <a:endParaRPr lang="en-US" dirty="0"/>
          </a:p>
        </p:txBody>
      </p:sp>
    </p:spTree>
    <p:extLst>
      <p:ext uri="{BB962C8B-B14F-4D97-AF65-F5344CB8AC3E}">
        <p14:creationId xmlns:p14="http://schemas.microsoft.com/office/powerpoint/2010/main" val="2144850970"/>
      </p:ext>
    </p:extLst>
  </p:cSld>
  <p:clrMapOvr>
    <a:masterClrMapping/>
  </p:clrMapOvr>
</p:sldLayout>
</file>

<file path=ppt/slideLayouts/slideLayout26.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pic Slide 3">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7F98B6-40D8-BEA5-EE8D-6664D9F78199}"/>
              </a:ext>
            </a:extLst>
          </p:cNvPr>
          <p:cNvSpPr/>
          <p:nvPr userDrawn="1"/>
        </p:nvSpPr>
        <p:spPr>
          <a:xfrm>
            <a:off x="948907" y="1844989"/>
            <a:ext cx="9135373" cy="3726612"/>
          </a:xfrm>
          <a:prstGeom prst="roundRect">
            <a:avLst/>
          </a:prstGeom>
          <a:solidFill>
            <a:srgbClr val="535758"/>
          </a:solidFill>
          <a:ln>
            <a:solidFill>
              <a:srgbClr val="535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A48675A-022F-804F-56F6-D7DF7E78DC5E}"/>
              </a:ext>
            </a:extLst>
          </p:cNvPr>
          <p:cNvSpPr>
            <a:spLocks noGrp="1"/>
          </p:cNvSpPr>
          <p:nvPr>
            <p:ph type="title"/>
          </p:nvPr>
        </p:nvSpPr>
        <p:spPr>
          <a:xfrm>
            <a:off x="1220649" y="183092"/>
            <a:ext cx="7974151" cy="1481881"/>
          </a:xfrm>
        </p:spPr>
        <p:txBody>
          <a:bodyPr>
            <a:normAutofit/>
          </a:bodyPr>
          <a:lstStyle>
            <a:lvl1pPr algn="l">
              <a:defRPr lang="en-US" sz="4400" b="1" kern="1200" dirty="0" smtClean="0">
                <a:solidFill>
                  <a:srgbClr val="00A7B5"/>
                </a:solidFill>
                <a:latin typeface="+mj-lt"/>
                <a:ea typeface="+mj-ea"/>
                <a:cs typeface="+mj-cs"/>
              </a:defRPr>
            </a:lvl1pPr>
          </a:lstStyle>
          <a:p>
            <a:r>
              <a:rPr lang="en-US" dirty="0"/>
              <a:t>Click to edit Master title style</a:t>
            </a:r>
          </a:p>
        </p:txBody>
      </p:sp>
      <p:sp>
        <p:nvSpPr>
          <p:cNvPr id="12" name="Text Placeholder 15">
            <a:extLst>
              <a:ext uri="{FF2B5EF4-FFF2-40B4-BE49-F238E27FC236}">
                <a16:creationId xmlns:a16="http://schemas.microsoft.com/office/drawing/2014/main" id="{8EDA0307-6592-E90F-54D1-40BC25872C6F}"/>
              </a:ext>
            </a:extLst>
          </p:cNvPr>
          <p:cNvSpPr>
            <a:spLocks noGrp="1"/>
          </p:cNvSpPr>
          <p:nvPr>
            <p:ph type="body" sz="quarter" idx="10"/>
          </p:nvPr>
        </p:nvSpPr>
        <p:spPr>
          <a:xfrm>
            <a:off x="1220650" y="2038932"/>
            <a:ext cx="8466814" cy="3158710"/>
          </a:xfrm>
        </p:spPr>
        <p:txBody>
          <a:bodyPr>
            <a:noAutofit/>
          </a:bodyPr>
          <a:lstStyle>
            <a:lvl1pPr marL="0" indent="0">
              <a:buNone/>
              <a:defRPr lang="en-US" sz="2000" b="1" kern="1200" dirty="0" smtClean="0">
                <a:solidFill>
                  <a:schemeClr val="bg1"/>
                </a:solidFill>
                <a:latin typeface="Montserrat"/>
                <a:ea typeface="+mn-ea"/>
                <a:cs typeface="+mn-cs"/>
              </a:defRPr>
            </a:lvl1pPr>
            <a:lvl2pPr>
              <a:defRPr lang="en-US" sz="1800" kern="1200" dirty="0" smtClean="0">
                <a:solidFill>
                  <a:schemeClr val="bg1"/>
                </a:solidFill>
                <a:latin typeface="Montserrat"/>
                <a:ea typeface="+mn-ea"/>
                <a:cs typeface="+mn-cs"/>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5B3B651F-8347-EB9A-DF5F-D042D4636F91}"/>
              </a:ext>
            </a:extLst>
          </p:cNvPr>
          <p:cNvGrpSpPr/>
          <p:nvPr userDrawn="1"/>
        </p:nvGrpSpPr>
        <p:grpSpPr>
          <a:xfrm>
            <a:off x="8001618" y="5951829"/>
            <a:ext cx="4639562" cy="682632"/>
            <a:chOff x="0" y="0"/>
            <a:chExt cx="9555172" cy="1206539"/>
          </a:xfrm>
        </p:grpSpPr>
        <p:sp>
          <p:nvSpPr>
            <p:cNvPr id="14" name="Freeform 7">
              <a:extLst>
                <a:ext uri="{FF2B5EF4-FFF2-40B4-BE49-F238E27FC236}">
                  <a16:creationId xmlns:a16="http://schemas.microsoft.com/office/drawing/2014/main" id="{E7B1A22C-E4D3-35E8-D0E4-CD2519E6AE3A}"/>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5" name="Freeform 8">
              <a:extLst>
                <a:ext uri="{FF2B5EF4-FFF2-40B4-BE49-F238E27FC236}">
                  <a16:creationId xmlns:a16="http://schemas.microsoft.com/office/drawing/2014/main" id="{1C544ED6-50B7-AD40-1630-9CC67F5198F8}"/>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16474206"/>
      </p:ext>
    </p:extLst>
  </p:cSld>
  <p:clrMapOvr>
    <a:masterClrMapping/>
  </p:clrMapOvr>
</p:sldLayout>
</file>

<file path=ppt/slideLayouts/slideLayout27.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49A1-FE28-6206-9818-704746887F70}"/>
              </a:ext>
            </a:extLst>
          </p:cNvPr>
          <p:cNvSpPr>
            <a:spLocks noGrp="1"/>
          </p:cNvSpPr>
          <p:nvPr>
            <p:ph type="title"/>
          </p:nvPr>
        </p:nvSpPr>
        <p:spPr>
          <a:xfrm>
            <a:off x="838200" y="1384209"/>
            <a:ext cx="10490200" cy="1325563"/>
          </a:xfrm>
        </p:spPr>
        <p:txBody>
          <a:bodyPr/>
          <a:lstStyle>
            <a:lvl1pPr algn="l">
              <a:defRPr lang="en-US" sz="5400" kern="1200" smtClean="0">
                <a:solidFill>
                  <a:srgbClr val="00A7B5"/>
                </a:solidFill>
                <a:latin typeface="Montserrat Ultra-Bold"/>
                <a:ea typeface="+mn-ea"/>
                <a:cs typeface="+mn-cs"/>
              </a:defRPr>
            </a:lvl1pPr>
          </a:lstStyle>
          <a:p>
            <a:r>
              <a:rPr lang="en-US" dirty="0"/>
              <a:t>Click to edit Master title style</a:t>
            </a:r>
          </a:p>
        </p:txBody>
      </p:sp>
      <p:grpSp>
        <p:nvGrpSpPr>
          <p:cNvPr id="7" name="Group 2">
            <a:extLst>
              <a:ext uri="{FF2B5EF4-FFF2-40B4-BE49-F238E27FC236}">
                <a16:creationId xmlns:a16="http://schemas.microsoft.com/office/drawing/2014/main" id="{CDCC660F-BE15-8C79-ED3C-B4286F2B7771}"/>
              </a:ext>
            </a:extLst>
          </p:cNvPr>
          <p:cNvGrpSpPr>
            <a:grpSpLocks noGrp="1" noUngrp="1" noRot="1" noMove="1" noResize="1"/>
          </p:cNvGrpSpPr>
          <p:nvPr userDrawn="1"/>
        </p:nvGrpSpPr>
        <p:grpSpPr>
          <a:xfrm>
            <a:off x="834357" y="2938428"/>
            <a:ext cx="13250611" cy="2851219"/>
            <a:chOff x="0" y="0"/>
            <a:chExt cx="2455704" cy="1382736"/>
          </a:xfrm>
        </p:grpSpPr>
        <p:sp>
          <p:nvSpPr>
            <p:cNvPr id="8" name="Freeform 3">
              <a:extLst>
                <a:ext uri="{FF2B5EF4-FFF2-40B4-BE49-F238E27FC236}">
                  <a16:creationId xmlns:a16="http://schemas.microsoft.com/office/drawing/2014/main" id="{2161856E-238C-F1D2-0D99-0B9C89752571}"/>
                </a:ext>
              </a:extLst>
            </p:cNvPr>
            <p:cNvSpPr>
              <a:spLocks noGrp="1" noRot="1" noMove="1" noResize="1" noEditPoints="1" noAdjustHandles="1" noChangeArrowheads="1" noChangeShapeType="1"/>
            </p:cNvSpPr>
            <p:nvPr/>
          </p:nvSpPr>
          <p:spPr>
            <a:xfrm>
              <a:off x="0" y="0"/>
              <a:ext cx="2455704" cy="1382736"/>
            </a:xfrm>
            <a:custGeom>
              <a:avLst/>
              <a:gdLst/>
              <a:ahLst/>
              <a:cxnLst/>
              <a:rect l="l" t="t" r="r" b="b"/>
              <a:pathLst>
                <a:path w="2455704" h="1382736">
                  <a:moveTo>
                    <a:pt x="47516" y="0"/>
                  </a:moveTo>
                  <a:lnTo>
                    <a:pt x="2408188" y="0"/>
                  </a:lnTo>
                  <a:cubicBezTo>
                    <a:pt x="2434430" y="0"/>
                    <a:pt x="2455704" y="21273"/>
                    <a:pt x="2455704" y="47516"/>
                  </a:cubicBezTo>
                  <a:lnTo>
                    <a:pt x="2455704" y="1335220"/>
                  </a:lnTo>
                  <a:cubicBezTo>
                    <a:pt x="2455704" y="1347822"/>
                    <a:pt x="2450698" y="1359908"/>
                    <a:pt x="2441787" y="1368819"/>
                  </a:cubicBezTo>
                  <a:cubicBezTo>
                    <a:pt x="2432876" y="1377730"/>
                    <a:pt x="2420790" y="1382736"/>
                    <a:pt x="2408188" y="1382736"/>
                  </a:cubicBezTo>
                  <a:lnTo>
                    <a:pt x="47516" y="1382736"/>
                  </a:lnTo>
                  <a:cubicBezTo>
                    <a:pt x="34914" y="1382736"/>
                    <a:pt x="22828" y="1377730"/>
                    <a:pt x="13917" y="1368819"/>
                  </a:cubicBezTo>
                  <a:cubicBezTo>
                    <a:pt x="5006" y="1359908"/>
                    <a:pt x="0" y="1347822"/>
                    <a:pt x="0" y="1335220"/>
                  </a:cubicBezTo>
                  <a:lnTo>
                    <a:pt x="0" y="47516"/>
                  </a:lnTo>
                  <a:cubicBezTo>
                    <a:pt x="0" y="34914"/>
                    <a:pt x="5006" y="22828"/>
                    <a:pt x="13917" y="13917"/>
                  </a:cubicBezTo>
                  <a:cubicBezTo>
                    <a:pt x="22828" y="5006"/>
                    <a:pt x="34914" y="0"/>
                    <a:pt x="47516" y="0"/>
                  </a:cubicBezTo>
                  <a:close/>
                </a:path>
              </a:pathLst>
            </a:custGeom>
            <a:solidFill>
              <a:srgbClr val="535758"/>
            </a:solidFill>
          </p:spPr>
          <p:txBody>
            <a:bodyPr/>
            <a:lstStyle/>
            <a:p>
              <a:endParaRPr lang="en-US" sz="1050" dirty="0"/>
            </a:p>
          </p:txBody>
        </p:sp>
        <p:sp>
          <p:nvSpPr>
            <p:cNvPr id="9" name="TextBox 4">
              <a:extLst>
                <a:ext uri="{FF2B5EF4-FFF2-40B4-BE49-F238E27FC236}">
                  <a16:creationId xmlns:a16="http://schemas.microsoft.com/office/drawing/2014/main" id="{C18A394B-324A-F856-7BC8-7619D180AFC8}"/>
                </a:ext>
              </a:extLst>
            </p:cNvPr>
            <p:cNvSpPr txBox="1">
              <a:spLocks noGrp="1" noRot="1" noMove="1" noResize="1" noEditPoints="1" noAdjustHandles="1" noChangeArrowheads="1" noChangeShapeType="1"/>
            </p:cNvSpPr>
            <p:nvPr/>
          </p:nvSpPr>
          <p:spPr>
            <a:xfrm>
              <a:off x="0" y="-38100"/>
              <a:ext cx="2455704" cy="1420836"/>
            </a:xfrm>
            <a:prstGeom prst="rect">
              <a:avLst/>
            </a:prstGeom>
          </p:spPr>
          <p:txBody>
            <a:bodyPr lIns="50800" tIns="50800" rIns="50800" bIns="50800" rtlCol="0" anchor="ctr"/>
            <a:lstStyle/>
            <a:p>
              <a:pPr algn="ctr">
                <a:lnSpc>
                  <a:spcPts val="2659"/>
                </a:lnSpc>
                <a:spcBef>
                  <a:spcPct val="0"/>
                </a:spcBef>
              </a:pPr>
              <a:endParaRPr sz="1050" dirty="0"/>
            </a:p>
          </p:txBody>
        </p:sp>
      </p:grpSp>
      <p:grpSp>
        <p:nvGrpSpPr>
          <p:cNvPr id="12" name="Group 11">
            <a:extLst>
              <a:ext uri="{FF2B5EF4-FFF2-40B4-BE49-F238E27FC236}">
                <a16:creationId xmlns:a16="http://schemas.microsoft.com/office/drawing/2014/main" id="{80DFAA02-732D-E562-1AB9-D3E2900F5821}"/>
              </a:ext>
            </a:extLst>
          </p:cNvPr>
          <p:cNvGrpSpPr>
            <a:grpSpLocks noGrp="1" noUngrp="1" noRot="1" noMove="1" noResize="1"/>
          </p:cNvGrpSpPr>
          <p:nvPr userDrawn="1"/>
        </p:nvGrpSpPr>
        <p:grpSpPr>
          <a:xfrm>
            <a:off x="8001618" y="5951829"/>
            <a:ext cx="4639562" cy="682632"/>
            <a:chOff x="0" y="0"/>
            <a:chExt cx="9555172" cy="1206539"/>
          </a:xfrm>
        </p:grpSpPr>
        <p:sp>
          <p:nvSpPr>
            <p:cNvPr id="13" name="Freeform 7">
              <a:extLst>
                <a:ext uri="{FF2B5EF4-FFF2-40B4-BE49-F238E27FC236}">
                  <a16:creationId xmlns:a16="http://schemas.microsoft.com/office/drawing/2014/main" id="{C19A1831-36E1-0942-CB8A-C4889A8D84D6}"/>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4" name="Freeform 8">
              <a:extLst>
                <a:ext uri="{FF2B5EF4-FFF2-40B4-BE49-F238E27FC236}">
                  <a16:creationId xmlns:a16="http://schemas.microsoft.com/office/drawing/2014/main" id="{CB9AF21E-159D-24EF-1EA0-C634C095050D}"/>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16" name="Text Placeholder 15">
            <a:extLst>
              <a:ext uri="{FF2B5EF4-FFF2-40B4-BE49-F238E27FC236}">
                <a16:creationId xmlns:a16="http://schemas.microsoft.com/office/drawing/2014/main" id="{82823478-5059-2D24-F072-E6FE446A66A4}"/>
              </a:ext>
            </a:extLst>
          </p:cNvPr>
          <p:cNvSpPr>
            <a:spLocks noGrp="1"/>
          </p:cNvSpPr>
          <p:nvPr>
            <p:ph type="body" sz="quarter" idx="10"/>
          </p:nvPr>
        </p:nvSpPr>
        <p:spPr>
          <a:xfrm>
            <a:off x="963978" y="3081669"/>
            <a:ext cx="5837875" cy="827088"/>
          </a:xfrm>
        </p:spPr>
        <p:txBody>
          <a:bodyPr/>
          <a:lstStyle>
            <a:lvl1pPr marL="0" indent="0">
              <a:buNone/>
              <a:defRPr lang="en-US" sz="1800" b="1" kern="1200" dirty="0" smtClean="0">
                <a:solidFill>
                  <a:schemeClr val="bg1"/>
                </a:solidFill>
                <a:latin typeface="Montserrat"/>
                <a:ea typeface="+mn-ea"/>
                <a:cs typeface="+mn-cs"/>
              </a:defRPr>
            </a:lvl1pPr>
            <a:lvl2pPr>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4163137"/>
      </p:ext>
    </p:extLst>
  </p:cSld>
  <p:clrMapOvr>
    <a:masterClrMapping/>
  </p:clrMapOvr>
</p:sldLayout>
</file>

<file path=ppt/slideLayouts/slideLayout28.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438-BB38-F928-6365-10E89799494F}"/>
              </a:ext>
            </a:extLst>
          </p:cNvPr>
          <p:cNvSpPr>
            <a:spLocks noGrp="1"/>
          </p:cNvSpPr>
          <p:nvPr>
            <p:ph type="title" hasCustomPrompt="1"/>
          </p:nvPr>
        </p:nvSpPr>
        <p:spPr>
          <a:xfrm>
            <a:off x="929772" y="514529"/>
            <a:ext cx="7313386" cy="1325563"/>
          </a:xfrm>
        </p:spPr>
        <p:txBody>
          <a:bodyPr>
            <a:normAutofit/>
          </a:bodyPr>
          <a:lstStyle>
            <a:lvl1pPr>
              <a:defRPr lang="en-US" sz="4400" kern="1200" dirty="0" smtClean="0">
                <a:solidFill>
                  <a:srgbClr val="00A7B5"/>
                </a:solidFill>
                <a:latin typeface="Montserrat Bold"/>
                <a:ea typeface="+mn-ea"/>
                <a:cs typeface="+mn-cs"/>
              </a:defRPr>
            </a:lvl1pPr>
          </a:lstStyle>
          <a:p>
            <a:r>
              <a:rPr lang="en-US" dirty="0"/>
              <a:t>Connect With Me!</a:t>
            </a:r>
          </a:p>
        </p:txBody>
      </p:sp>
      <p:sp>
        <p:nvSpPr>
          <p:cNvPr id="10" name="AutoShape 21">
            <a:extLst>
              <a:ext uri="{FF2B5EF4-FFF2-40B4-BE49-F238E27FC236}">
                <a16:creationId xmlns:a16="http://schemas.microsoft.com/office/drawing/2014/main" id="{15048FD8-963D-F2DA-2EC3-3D9BE03B6221}"/>
              </a:ext>
            </a:extLst>
          </p:cNvPr>
          <p:cNvSpPr/>
          <p:nvPr/>
        </p:nvSpPr>
        <p:spPr>
          <a:xfrm>
            <a:off x="2731748" y="2818695"/>
            <a:ext cx="2089140" cy="10243"/>
          </a:xfrm>
          <a:prstGeom prst="line">
            <a:avLst/>
          </a:prstGeom>
          <a:ln w="42020" cap="flat">
            <a:solidFill>
              <a:srgbClr val="00A7B5"/>
            </a:solidFill>
            <a:prstDash val="solid"/>
            <a:headEnd type="none" w="sm" len="sm"/>
            <a:tailEnd type="none" w="sm" len="sm"/>
          </a:ln>
        </p:spPr>
        <p:txBody>
          <a:bodyPr/>
          <a:lstStyle/>
          <a:p>
            <a:endParaRPr lang="en-US" sz="1800" dirty="0"/>
          </a:p>
        </p:txBody>
      </p:sp>
      <p:sp>
        <p:nvSpPr>
          <p:cNvPr id="19" name="TextBox 40">
            <a:extLst>
              <a:ext uri="{FF2B5EF4-FFF2-40B4-BE49-F238E27FC236}">
                <a16:creationId xmlns:a16="http://schemas.microsoft.com/office/drawing/2014/main" id="{F847EA2E-44BE-9432-FA4A-47E84225115D}"/>
              </a:ext>
            </a:extLst>
          </p:cNvPr>
          <p:cNvSpPr txBox="1"/>
          <p:nvPr/>
        </p:nvSpPr>
        <p:spPr>
          <a:xfrm>
            <a:off x="3638758" y="2946511"/>
            <a:ext cx="510785" cy="287130"/>
          </a:xfrm>
          <a:prstGeom prst="rect">
            <a:avLst/>
          </a:prstGeom>
        </p:spPr>
        <p:txBody>
          <a:bodyPr wrap="square" lIns="0" tIns="0" rIns="0" bIns="0" rtlCol="0" anchor="t">
            <a:spAutoFit/>
          </a:bodyPr>
          <a:lstStyle/>
          <a:p>
            <a:pPr>
              <a:lnSpc>
                <a:spcPts val="2486"/>
              </a:lnSpc>
            </a:pPr>
            <a:r>
              <a:rPr lang="en-US" sz="1600" spc="29" dirty="0">
                <a:solidFill>
                  <a:srgbClr val="535758"/>
                </a:solidFill>
                <a:latin typeface="Raleway Bold"/>
              </a:rPr>
              <a:t>(O):</a:t>
            </a:r>
          </a:p>
        </p:txBody>
      </p:sp>
      <p:sp>
        <p:nvSpPr>
          <p:cNvPr id="22" name="TextBox 43">
            <a:extLst>
              <a:ext uri="{FF2B5EF4-FFF2-40B4-BE49-F238E27FC236}">
                <a16:creationId xmlns:a16="http://schemas.microsoft.com/office/drawing/2014/main" id="{9A9148C5-9041-2700-FBF6-F99DF520406A}"/>
              </a:ext>
            </a:extLst>
          </p:cNvPr>
          <p:cNvSpPr txBox="1"/>
          <p:nvPr/>
        </p:nvSpPr>
        <p:spPr>
          <a:xfrm>
            <a:off x="3638757" y="3501957"/>
            <a:ext cx="2089140" cy="287130"/>
          </a:xfrm>
          <a:prstGeom prst="rect">
            <a:avLst/>
          </a:prstGeom>
        </p:spPr>
        <p:txBody>
          <a:bodyPr lIns="0" tIns="0" rIns="0" bIns="0" rtlCol="0" anchor="t">
            <a:spAutoFit/>
          </a:bodyPr>
          <a:lstStyle/>
          <a:p>
            <a:pPr>
              <a:lnSpc>
                <a:spcPts val="2486"/>
              </a:lnSpc>
            </a:pPr>
            <a:r>
              <a:rPr lang="en-US" sz="1600" spc="29" dirty="0">
                <a:solidFill>
                  <a:srgbClr val="535758"/>
                </a:solidFill>
                <a:latin typeface="Raleway Bold"/>
              </a:rPr>
              <a:t>(C):</a:t>
            </a:r>
          </a:p>
        </p:txBody>
      </p:sp>
      <p:pic>
        <p:nvPicPr>
          <p:cNvPr id="38" name="Picture 37">
            <a:extLst>
              <a:ext uri="{FF2B5EF4-FFF2-40B4-BE49-F238E27FC236}">
                <a16:creationId xmlns:a16="http://schemas.microsoft.com/office/drawing/2014/main" id="{D4425C07-147E-E3B3-BCA4-42D13C40F0EB}"/>
              </a:ext>
            </a:extLst>
          </p:cNvPr>
          <p:cNvPicPr>
            <a:picLocks noChangeAspect="1"/>
          </p:cNvPicPr>
          <p:nvPr userDrawn="1"/>
        </p:nvPicPr>
        <p:blipFill>
          <a:blip r:embed="rId2"/>
          <a:stretch>
            <a:fillRect/>
          </a:stretch>
        </p:blipFill>
        <p:spPr>
          <a:xfrm>
            <a:off x="3122850" y="2904366"/>
            <a:ext cx="460398" cy="2123970"/>
          </a:xfrm>
          <a:prstGeom prst="rect">
            <a:avLst/>
          </a:prstGeom>
        </p:spPr>
      </p:pic>
      <p:grpSp>
        <p:nvGrpSpPr>
          <p:cNvPr id="39" name="Group 6">
            <a:extLst>
              <a:ext uri="{FF2B5EF4-FFF2-40B4-BE49-F238E27FC236}">
                <a16:creationId xmlns:a16="http://schemas.microsoft.com/office/drawing/2014/main" id="{1A06DD99-478E-732C-3BDD-9972D2BF18B0}"/>
              </a:ext>
            </a:extLst>
          </p:cNvPr>
          <p:cNvGrpSpPr>
            <a:grpSpLocks noGrp="1" noUngrp="1" noRot="1" noMove="1" noResize="1"/>
          </p:cNvGrpSpPr>
          <p:nvPr userDrawn="1"/>
        </p:nvGrpSpPr>
        <p:grpSpPr>
          <a:xfrm>
            <a:off x="8001618" y="5951829"/>
            <a:ext cx="4639562" cy="682632"/>
            <a:chOff x="0" y="0"/>
            <a:chExt cx="9555172" cy="1206539"/>
          </a:xfrm>
        </p:grpSpPr>
        <p:sp>
          <p:nvSpPr>
            <p:cNvPr id="40" name="Freeform 7">
              <a:extLst>
                <a:ext uri="{FF2B5EF4-FFF2-40B4-BE49-F238E27FC236}">
                  <a16:creationId xmlns:a16="http://schemas.microsoft.com/office/drawing/2014/main" id="{589E7CAB-F994-127E-7141-BAD6280A4D3D}"/>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3"/>
              <a:stretch>
                <a:fillRect l="-11073" t="-235974" r="-10882" b="-217300"/>
              </a:stretch>
            </a:blipFill>
          </p:spPr>
          <p:txBody>
            <a:bodyPr/>
            <a:lstStyle/>
            <a:p>
              <a:endParaRPr lang="en-US" sz="1800" dirty="0"/>
            </a:p>
          </p:txBody>
        </p:sp>
        <p:sp>
          <p:nvSpPr>
            <p:cNvPr id="41" name="Freeform 8">
              <a:extLst>
                <a:ext uri="{FF2B5EF4-FFF2-40B4-BE49-F238E27FC236}">
                  <a16:creationId xmlns:a16="http://schemas.microsoft.com/office/drawing/2014/main" id="{FDA6A505-A17D-FC62-521C-399DC816A704}"/>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dirty="0"/>
            </a:p>
          </p:txBody>
        </p:sp>
      </p:grpSp>
      <p:sp>
        <p:nvSpPr>
          <p:cNvPr id="5" name="Text Placeholder 15">
            <a:extLst>
              <a:ext uri="{FF2B5EF4-FFF2-40B4-BE49-F238E27FC236}">
                <a16:creationId xmlns:a16="http://schemas.microsoft.com/office/drawing/2014/main" id="{54431F9C-22AE-ED7C-C438-B45ED3FD4837}"/>
              </a:ext>
            </a:extLst>
          </p:cNvPr>
          <p:cNvSpPr>
            <a:spLocks noGrp="1"/>
          </p:cNvSpPr>
          <p:nvPr>
            <p:ph type="body" sz="quarter" idx="10"/>
          </p:nvPr>
        </p:nvSpPr>
        <p:spPr>
          <a:xfrm>
            <a:off x="3894149" y="2973692"/>
            <a:ext cx="3148300" cy="25021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7" name="Text Placeholder 15">
            <a:extLst>
              <a:ext uri="{FF2B5EF4-FFF2-40B4-BE49-F238E27FC236}">
                <a16:creationId xmlns:a16="http://schemas.microsoft.com/office/drawing/2014/main" id="{B7C00AAA-C82F-B7C4-613A-18C03F148DBD}"/>
              </a:ext>
            </a:extLst>
          </p:cNvPr>
          <p:cNvSpPr>
            <a:spLocks noGrp="1"/>
          </p:cNvSpPr>
          <p:nvPr>
            <p:ph type="body" sz="quarter" idx="11"/>
          </p:nvPr>
        </p:nvSpPr>
        <p:spPr>
          <a:xfrm>
            <a:off x="3894149" y="3520415"/>
            <a:ext cx="3148300" cy="25021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7F07D55D-D750-5546-13EC-61B512468679}"/>
              </a:ext>
            </a:extLst>
          </p:cNvPr>
          <p:cNvSpPr>
            <a:spLocks noGrp="1"/>
          </p:cNvSpPr>
          <p:nvPr>
            <p:ph type="body" sz="quarter" idx="12"/>
          </p:nvPr>
        </p:nvSpPr>
        <p:spPr>
          <a:xfrm>
            <a:off x="3642548" y="4100247"/>
            <a:ext cx="3399901" cy="22090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B2C5E733-FD0E-2135-A3EE-EBF2E39D140E}"/>
              </a:ext>
            </a:extLst>
          </p:cNvPr>
          <p:cNvSpPr>
            <a:spLocks noGrp="1"/>
          </p:cNvSpPr>
          <p:nvPr>
            <p:ph type="body" sz="quarter" idx="13"/>
          </p:nvPr>
        </p:nvSpPr>
        <p:spPr>
          <a:xfrm>
            <a:off x="3638758" y="4637236"/>
            <a:ext cx="3399901" cy="389850"/>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AD33942B-1796-1687-5C64-56DB25694B05}"/>
              </a:ext>
            </a:extLst>
          </p:cNvPr>
          <p:cNvSpPr>
            <a:spLocks noGrp="1"/>
          </p:cNvSpPr>
          <p:nvPr>
            <p:ph type="body" sz="quarter" idx="14"/>
          </p:nvPr>
        </p:nvSpPr>
        <p:spPr>
          <a:xfrm>
            <a:off x="2731749" y="2060953"/>
            <a:ext cx="4306909" cy="354563"/>
          </a:xfrm>
        </p:spPr>
        <p:txBody>
          <a:bodyPr>
            <a:noAutofit/>
          </a:bodyPr>
          <a:lstStyle>
            <a:lvl1pPr marL="0" indent="0">
              <a:buNone/>
              <a:defRPr lang="en-US" sz="2112" kern="1200" dirty="0">
                <a:solidFill>
                  <a:srgbClr val="535758"/>
                </a:solidFill>
                <a:latin typeface="Montserrat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12" name="Text Placeholder 15">
            <a:extLst>
              <a:ext uri="{FF2B5EF4-FFF2-40B4-BE49-F238E27FC236}">
                <a16:creationId xmlns:a16="http://schemas.microsoft.com/office/drawing/2014/main" id="{58FC7301-622E-CD1D-C58B-E7EB5078BEFF}"/>
              </a:ext>
            </a:extLst>
          </p:cNvPr>
          <p:cNvSpPr>
            <a:spLocks noGrp="1"/>
          </p:cNvSpPr>
          <p:nvPr>
            <p:ph type="body" sz="quarter" idx="15"/>
          </p:nvPr>
        </p:nvSpPr>
        <p:spPr>
          <a:xfrm>
            <a:off x="2731749" y="2434679"/>
            <a:ext cx="4306908" cy="308589"/>
          </a:xfrm>
        </p:spPr>
        <p:txBody>
          <a:bodyPr>
            <a:noAutofit/>
          </a:bodyPr>
          <a:lstStyle>
            <a:lvl1pPr marL="0" indent="0">
              <a:buNone/>
              <a:defRPr lang="en-US" sz="1800" i="1" kern="1200" dirty="0">
                <a:solidFill>
                  <a:srgbClr val="535758"/>
                </a:solidFill>
                <a:latin typeface="Montserrat" panose="00000500000000000000" pitchFamily="2" charset="0"/>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Tree>
    <p:extLst>
      <p:ext uri="{BB962C8B-B14F-4D97-AF65-F5344CB8AC3E}">
        <p14:creationId xmlns:p14="http://schemas.microsoft.com/office/powerpoint/2010/main" val="4004918761"/>
      </p:ext>
    </p:extLst>
  </p:cSld>
  <p:clrMapOvr>
    <a:masterClrMapping/>
  </p:clrMapOvr>
</p:sldLayout>
</file>

<file path=ppt/slideLayouts/slideLayout29.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A741-FC38-0022-ED67-3F635C88B38D}"/>
              </a:ext>
            </a:extLst>
          </p:cNvPr>
          <p:cNvSpPr>
            <a:spLocks noGrp="1"/>
          </p:cNvSpPr>
          <p:nvPr>
            <p:ph type="title"/>
          </p:nvPr>
        </p:nvSpPr>
        <p:spPr>
          <a:xfrm>
            <a:off x="839788" y="365126"/>
            <a:ext cx="10515600"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177A519F-81C0-1D7F-8A47-5F5E9324FD4B}"/>
              </a:ext>
            </a:extLst>
          </p:cNvPr>
          <p:cNvSpPr>
            <a:spLocks noGrp="1"/>
          </p:cNvSpPr>
          <p:nvPr>
            <p:ph type="body" idx="1" hasCustomPrompt="1"/>
          </p:nvPr>
        </p:nvSpPr>
        <p:spPr>
          <a:xfrm>
            <a:off x="839789" y="1681163"/>
            <a:ext cx="5157787" cy="823912"/>
          </a:xfrm>
        </p:spPr>
        <p:txBody>
          <a:bodyPr anchor="b"/>
          <a:lstStyle>
            <a:lvl1pPr marL="0" indent="0">
              <a:buNone/>
              <a:defRPr sz="2400" b="1" i="0">
                <a:solidFill>
                  <a:srgbClr val="535758"/>
                </a:solidFill>
                <a:latin typeface="+mn-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DB3BB39-37CC-62D7-4D2B-32F982C23874}"/>
              </a:ext>
            </a:extLst>
          </p:cNvPr>
          <p:cNvSpPr>
            <a:spLocks noGrp="1"/>
          </p:cNvSpPr>
          <p:nvPr>
            <p:ph sz="half" idx="2"/>
          </p:nvPr>
        </p:nvSpPr>
        <p:spPr>
          <a:xfrm>
            <a:off x="839789" y="2505075"/>
            <a:ext cx="5157787" cy="3125704"/>
          </a:xfrm>
        </p:spPr>
        <p:txBody>
          <a:bodyPr/>
          <a:lstStyle>
            <a:lvl1pPr marL="0" indent="0">
              <a:buNone/>
              <a:defRPr b="0">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34E949-2A7E-7331-447C-96FB59E2958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lang="en-US" sz="2400" b="1" i="0" kern="1200" dirty="0" smtClean="0">
                <a:solidFill>
                  <a:srgbClr val="535758"/>
                </a:solidFill>
                <a:latin typeface="+mn-lt"/>
                <a:ea typeface="+mn-ea"/>
                <a:cs typeface="+mn-cs"/>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marL="0" lvl="0" indent="0" algn="l" defTabSz="914446"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DBAF7B9B-FB85-C56A-4A23-95F65B2C770B}"/>
              </a:ext>
            </a:extLst>
          </p:cNvPr>
          <p:cNvSpPr>
            <a:spLocks noGrp="1"/>
          </p:cNvSpPr>
          <p:nvPr>
            <p:ph sz="quarter" idx="4"/>
          </p:nvPr>
        </p:nvSpPr>
        <p:spPr>
          <a:xfrm>
            <a:off x="6172200" y="2505075"/>
            <a:ext cx="5183188" cy="3125704"/>
          </a:xfrm>
        </p:spPr>
        <p:txBody>
          <a:bodyPr/>
          <a:lstStyle>
            <a:lvl1pPr marL="0" indent="0">
              <a:buNone/>
              <a:defRPr b="0">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6">
            <a:extLst>
              <a:ext uri="{FF2B5EF4-FFF2-40B4-BE49-F238E27FC236}">
                <a16:creationId xmlns:a16="http://schemas.microsoft.com/office/drawing/2014/main" id="{2F2187EB-B821-BA77-FBE7-D032FDF5B26E}"/>
              </a:ext>
            </a:extLst>
          </p:cNvPr>
          <p:cNvGrpSpPr>
            <a:grpSpLocks noGrp="1" noUngrp="1" noRot="1" noMove="1" noResize="1"/>
          </p:cNvGrpSpPr>
          <p:nvPr userDrawn="1"/>
        </p:nvGrpSpPr>
        <p:grpSpPr>
          <a:xfrm>
            <a:off x="8001618" y="5951829"/>
            <a:ext cx="4639562" cy="682632"/>
            <a:chOff x="0" y="0"/>
            <a:chExt cx="9555172" cy="1206539"/>
          </a:xfrm>
        </p:grpSpPr>
        <p:sp>
          <p:nvSpPr>
            <p:cNvPr id="11" name="Freeform 7">
              <a:extLst>
                <a:ext uri="{FF2B5EF4-FFF2-40B4-BE49-F238E27FC236}">
                  <a16:creationId xmlns:a16="http://schemas.microsoft.com/office/drawing/2014/main" id="{1D99F0F8-32E5-85EA-507D-0E2FF8B68853}"/>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2" name="Freeform 8">
              <a:extLst>
                <a:ext uri="{FF2B5EF4-FFF2-40B4-BE49-F238E27FC236}">
                  <a16:creationId xmlns:a16="http://schemas.microsoft.com/office/drawing/2014/main" id="{6EA25F7A-0DB0-0242-945D-7C118ADAF95D}"/>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293627438"/>
      </p:ext>
    </p:extLst>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slide 1">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4025" y="848281"/>
            <a:ext cx="7112000" cy="866264"/>
          </a:xfrm>
        </p:spPr>
        <p:txBody>
          <a:bodyPr/>
          <a:lstStyle>
            <a:lvl1pPr algn="l">
              <a:defRPr lang="en-US" sz="3334" kern="1200" dirty="0" smtClean="0">
                <a:solidFill>
                  <a:srgbClr val="FFFFFF"/>
                </a:solidFill>
                <a:latin typeface="Montserrat Bold"/>
                <a:ea typeface="+mn-ea"/>
                <a:cs typeface="+mn-cs"/>
              </a:defRPr>
            </a:lvl1pPr>
          </a:lstStyle>
          <a:p>
            <a:r>
              <a:rPr lang="en-US" dirty="0"/>
              <a:t>Click to edit Master title style</a:t>
            </a:r>
          </a:p>
        </p:txBody>
      </p:sp>
      <p:sp>
        <p:nvSpPr>
          <p:cNvPr id="7" name="AutoShape 2">
            <a:extLst>
              <a:ext uri="{FF2B5EF4-FFF2-40B4-BE49-F238E27FC236}">
                <a16:creationId xmlns:a16="http://schemas.microsoft.com/office/drawing/2014/main" id="{F546C9FC-2C32-E011-183A-EF16376D0436}"/>
              </a:ext>
            </a:extLst>
          </p:cNvPr>
          <p:cNvSpPr>
            <a:spLocks noGrp="1" noRot="1" noMove="1" noResize="1" noEditPoints="1" noAdjustHandles="1" noChangeArrowheads="1" noChangeShapeType="1"/>
          </p:cNvSpPr>
          <p:nvPr userDrawn="1"/>
        </p:nvSpPr>
        <p:spPr>
          <a:xfrm>
            <a:off x="1" y="0"/>
            <a:ext cx="3165251" cy="6858000"/>
          </a:xfrm>
          <a:prstGeom prst="rect">
            <a:avLst/>
          </a:prstGeom>
          <a:solidFill>
            <a:srgbClr val="00A7B5"/>
          </a:solidFill>
        </p:spPr>
        <p:txBody>
          <a:bodyPr/>
          <a:lstStyle/>
          <a:p>
            <a:endParaRPr lang="en-US" sz="1200" dirty="0"/>
          </a:p>
        </p:txBody>
      </p:sp>
      <p:sp>
        <p:nvSpPr>
          <p:cNvPr id="10" name="AutoShape 5">
            <a:extLst>
              <a:ext uri="{FF2B5EF4-FFF2-40B4-BE49-F238E27FC236}">
                <a16:creationId xmlns:a16="http://schemas.microsoft.com/office/drawing/2014/main" id="{3786062E-4AD2-A35C-F202-366228340257}"/>
              </a:ext>
            </a:extLst>
          </p:cNvPr>
          <p:cNvSpPr/>
          <p:nvPr userDrawn="1"/>
        </p:nvSpPr>
        <p:spPr>
          <a:xfrm>
            <a:off x="3541663" y="1913643"/>
            <a:ext cx="1154674"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Freeform 6">
            <a:extLst>
              <a:ext uri="{FF2B5EF4-FFF2-40B4-BE49-F238E27FC236}">
                <a16:creationId xmlns:a16="http://schemas.microsoft.com/office/drawing/2014/main" id="{5D9FA149-DE74-B625-83A6-DDB963070C4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5" name="Text Placeholder 14">
            <a:extLst>
              <a:ext uri="{FF2B5EF4-FFF2-40B4-BE49-F238E27FC236}">
                <a16:creationId xmlns:a16="http://schemas.microsoft.com/office/drawing/2014/main" id="{8F7E39FB-7AF6-E5F8-C3A4-2049AE96512A}"/>
              </a:ext>
            </a:extLst>
          </p:cNvPr>
          <p:cNvSpPr>
            <a:spLocks noGrp="1"/>
          </p:cNvSpPr>
          <p:nvPr>
            <p:ph type="body" sz="quarter" idx="13"/>
          </p:nvPr>
        </p:nvSpPr>
        <p:spPr>
          <a:xfrm>
            <a:off x="3537045" y="2101242"/>
            <a:ext cx="7943755" cy="402015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996218358"/>
      </p:ext>
    </p:extLst>
  </p:cSld>
  <p:clrMapOvr>
    <a:masterClrMapping/>
  </p:clrMapOvr>
</p:sldLayout>
</file>

<file path=ppt/slideLayouts/slideLayout30.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E284-186F-8208-AE1D-EB5F603F6D5B}"/>
              </a:ext>
            </a:extLst>
          </p:cNvPr>
          <p:cNvSpPr>
            <a:spLocks noGrp="1"/>
          </p:cNvSpPr>
          <p:nvPr>
            <p:ph type="title"/>
          </p:nvPr>
        </p:nvSpPr>
        <p:spPr>
          <a:xfrm>
            <a:off x="839789" y="457200"/>
            <a:ext cx="3932237" cy="1600200"/>
          </a:xfrm>
        </p:spPr>
        <p:txBody>
          <a:bodyPr anchor="b">
            <a:normAutofit/>
          </a:bodyPr>
          <a:lstStyle>
            <a:lvl1pPr algn="ctr">
              <a:defRPr lang="en-US" sz="4000" b="1" kern="1200" smtClean="0">
                <a:solidFill>
                  <a:srgbClr val="00A7B5"/>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5BB96D9A-2CA3-D9F7-BCFF-0263F899C4D6}"/>
              </a:ext>
            </a:extLst>
          </p:cNvPr>
          <p:cNvSpPr>
            <a:spLocks noGrp="1"/>
          </p:cNvSpPr>
          <p:nvPr>
            <p:ph idx="1"/>
          </p:nvPr>
        </p:nvSpPr>
        <p:spPr>
          <a:xfrm>
            <a:off x="5183188" y="987426"/>
            <a:ext cx="6172200" cy="4719379"/>
          </a:xfrm>
        </p:spPr>
        <p:txBody>
          <a:bodyPr/>
          <a:lstStyle>
            <a:lvl1pPr marL="0" indent="0">
              <a:buNone/>
              <a:defRPr sz="3200" b="1">
                <a:solidFill>
                  <a:srgbClr val="535758"/>
                </a:solidFill>
              </a:defRPr>
            </a:lvl1pPr>
            <a:lvl2pPr>
              <a:defRPr sz="2800">
                <a:solidFill>
                  <a:srgbClr val="535758"/>
                </a:solidFill>
              </a:defRPr>
            </a:lvl2pPr>
            <a:lvl3pPr>
              <a:defRPr sz="2400">
                <a:solidFill>
                  <a:srgbClr val="535758"/>
                </a:solidFill>
              </a:defRPr>
            </a:lvl3pPr>
            <a:lvl4pPr>
              <a:defRPr sz="2000">
                <a:solidFill>
                  <a:srgbClr val="535758"/>
                </a:solidFill>
              </a:defRPr>
            </a:lvl4pPr>
            <a:lvl5pPr>
              <a:defRPr sz="2000">
                <a:solidFill>
                  <a:srgbClr val="535758"/>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EA8FC53-473D-A18F-7821-966B0C67C5CC}"/>
              </a:ext>
            </a:extLst>
          </p:cNvPr>
          <p:cNvSpPr>
            <a:spLocks noGrp="1"/>
          </p:cNvSpPr>
          <p:nvPr>
            <p:ph type="body" sz="half" idx="2"/>
          </p:nvPr>
        </p:nvSpPr>
        <p:spPr>
          <a:xfrm>
            <a:off x="839789" y="2057400"/>
            <a:ext cx="3932237" cy="3649404"/>
          </a:xfrm>
        </p:spPr>
        <p:txBody>
          <a:bodyPr>
            <a:normAutofit/>
          </a:bodyPr>
          <a:lstStyle>
            <a:lvl1pPr marL="0" indent="0">
              <a:buNone/>
              <a:defRPr sz="1800">
                <a:solidFill>
                  <a:srgbClr val="535758"/>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grpSp>
        <p:nvGrpSpPr>
          <p:cNvPr id="8" name="Group 6">
            <a:extLst>
              <a:ext uri="{FF2B5EF4-FFF2-40B4-BE49-F238E27FC236}">
                <a16:creationId xmlns:a16="http://schemas.microsoft.com/office/drawing/2014/main" id="{5DCF5F21-F679-C454-15C2-DFC601C12890}"/>
              </a:ext>
            </a:extLst>
          </p:cNvPr>
          <p:cNvGrpSpPr>
            <a:grpSpLocks noGrp="1" noUngrp="1" noRot="1" noMove="1" noResize="1"/>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BA2355C2-E43B-3CEA-F4EC-A3A1D219C960}"/>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60AAE115-3B44-3F73-FE6D-80A6C5C755FF}"/>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62118010"/>
      </p:ext>
    </p:extLst>
  </p:cSld>
  <p:clrMapOvr>
    <a:masterClrMapping/>
  </p:clrMapOvr>
</p:sldLayout>
</file>

<file path=ppt/slideLayouts/slideLayout31.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33CD-A99D-2030-2D80-48EAFF84F1D7}"/>
              </a:ext>
            </a:extLst>
          </p:cNvPr>
          <p:cNvSpPr>
            <a:spLocks noGrp="1"/>
          </p:cNvSpPr>
          <p:nvPr>
            <p:ph type="title"/>
          </p:nvPr>
        </p:nvSpPr>
        <p:spPr>
          <a:xfrm>
            <a:off x="836612" y="987425"/>
            <a:ext cx="3932237" cy="1600200"/>
          </a:xfrm>
        </p:spPr>
        <p:txBody>
          <a:bodyPr anchor="b"/>
          <a:lstStyle>
            <a:lvl1pPr>
              <a:defRPr lang="en-US" sz="4000" b="1" kern="1200" smtClean="0">
                <a:solidFill>
                  <a:srgbClr val="00A7B5"/>
                </a:solidFill>
                <a:latin typeface="+mj-lt"/>
                <a:ea typeface="+mj-ea"/>
                <a:cs typeface="+mj-cs"/>
              </a:defRPr>
            </a:lvl1pPr>
          </a:lstStyle>
          <a:p>
            <a:r>
              <a:rPr lang="en-US" dirty="0"/>
              <a:t>Click to edit Master title style</a:t>
            </a:r>
          </a:p>
        </p:txBody>
      </p:sp>
      <p:sp>
        <p:nvSpPr>
          <p:cNvPr id="3" name="Picture Placeholder 2">
            <a:extLst>
              <a:ext uri="{FF2B5EF4-FFF2-40B4-BE49-F238E27FC236}">
                <a16:creationId xmlns:a16="http://schemas.microsoft.com/office/drawing/2014/main" id="{0E1D33FE-C22D-0F3E-A7EA-5DC2BC55B5EC}"/>
              </a:ext>
            </a:extLst>
          </p:cNvPr>
          <p:cNvSpPr>
            <a:spLocks noGrp="1"/>
          </p:cNvSpPr>
          <p:nvPr>
            <p:ph type="pic" idx="1"/>
          </p:nvPr>
        </p:nvSpPr>
        <p:spPr>
          <a:xfrm>
            <a:off x="5183188" y="987426"/>
            <a:ext cx="6172200" cy="455719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3EABB3B9-6468-3346-BC3B-3483815421F6}"/>
              </a:ext>
            </a:extLst>
          </p:cNvPr>
          <p:cNvSpPr>
            <a:spLocks noGrp="1"/>
          </p:cNvSpPr>
          <p:nvPr>
            <p:ph type="body" sz="half" idx="2"/>
          </p:nvPr>
        </p:nvSpPr>
        <p:spPr>
          <a:xfrm>
            <a:off x="836613" y="2587626"/>
            <a:ext cx="3932237" cy="2956995"/>
          </a:xfrm>
        </p:spPr>
        <p:txBody>
          <a:bodyPr>
            <a:normAutofit/>
          </a:bodyPr>
          <a:lstStyle>
            <a:lvl1pPr marL="0" indent="0">
              <a:buNone/>
              <a:defRPr sz="1800">
                <a:solidFill>
                  <a:srgbClr val="535758"/>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grpSp>
        <p:nvGrpSpPr>
          <p:cNvPr id="8" name="Group 6">
            <a:extLst>
              <a:ext uri="{FF2B5EF4-FFF2-40B4-BE49-F238E27FC236}">
                <a16:creationId xmlns:a16="http://schemas.microsoft.com/office/drawing/2014/main" id="{070E4C05-B43B-4A1A-9C6F-803D8D3C1E87}"/>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217199C3-92A7-E640-3F21-234D6DD4482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F5E7AEFB-2772-950F-F04A-8F9ED7C47269}"/>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1261647221"/>
      </p:ext>
    </p:extLst>
  </p:cSld>
  <p:clrMapOvr>
    <a:masterClrMapping/>
  </p:clrMapOvr>
</p:sldLayout>
</file>

<file path=ppt/slideLayouts/slideLayout3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772A-0064-0553-9A48-A3FF5E732E38}"/>
              </a:ext>
            </a:extLst>
          </p:cNvPr>
          <p:cNvSpPr>
            <a:spLocks noGrp="1"/>
          </p:cNvSpPr>
          <p:nvPr>
            <p:ph type="title"/>
          </p:nvPr>
        </p:nvSpPr>
        <p:spPr>
          <a:xfrm>
            <a:off x="818116" y="584200"/>
            <a:ext cx="8427484" cy="1066800"/>
          </a:xfrm>
        </p:spPr>
        <p:txBody>
          <a:bodyPr/>
          <a:lstStyle>
            <a:lvl1pPr algn="l">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F9C659-C6CF-6D63-1ADD-8240591132CB}"/>
              </a:ext>
            </a:extLst>
          </p:cNvPr>
          <p:cNvSpPr>
            <a:spLocks noGrp="1"/>
          </p:cNvSpPr>
          <p:nvPr>
            <p:ph type="body" orient="vert" idx="1"/>
          </p:nvPr>
        </p:nvSpPr>
        <p:spPr>
          <a:xfrm>
            <a:off x="838200" y="1825625"/>
            <a:ext cx="10515600" cy="3524664"/>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1237C740-D032-26E4-E670-AD9C22825CB6}"/>
              </a:ext>
            </a:extLst>
          </p:cNvPr>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B8DD88B0-B49D-3F79-19A6-BD81FDA5BF61}"/>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3"/>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EE89DA03-2DCC-8162-6861-EF2003835D2C}"/>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4535571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439D85-29E2-F90A-6BA5-1F9EEBE6DD4B}"/>
              </a:ext>
            </a:extLst>
          </p:cNvPr>
          <p:cNvSpPr>
            <a:spLocks noGrp="1"/>
          </p:cNvSpPr>
          <p:nvPr>
            <p:ph type="title" orient="vert"/>
          </p:nvPr>
        </p:nvSpPr>
        <p:spPr>
          <a:xfrm>
            <a:off x="481264" y="523082"/>
            <a:ext cx="4427621" cy="5075614"/>
          </a:xfrm>
        </p:spPr>
        <p:txBody>
          <a:bodyPr vert="horz"/>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1ABC982-EEF8-D57A-9502-101C9B071D70}"/>
              </a:ext>
            </a:extLst>
          </p:cNvPr>
          <p:cNvSpPr>
            <a:spLocks noGrp="1"/>
          </p:cNvSpPr>
          <p:nvPr>
            <p:ph type="body" orient="vert" idx="1"/>
          </p:nvPr>
        </p:nvSpPr>
        <p:spPr>
          <a:xfrm>
            <a:off x="5021179" y="516774"/>
            <a:ext cx="6882064" cy="5081922"/>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74E4FAC-985F-626B-C327-F3665AC3F2C1}"/>
              </a:ext>
            </a:extLst>
          </p:cNvPr>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A440F865-AE02-AC77-DFBA-D254DAA967A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33FA209D-A833-F59B-5059-2488F7D87B5D}"/>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1793624817"/>
      </p:ext>
    </p:extLst>
  </p:cSld>
  <p:clrMapOvr>
    <a:masterClrMapping/>
  </p:clrMapOvr>
</p:sldLayout>
</file>

<file path=ppt/slideLayouts/slideLayout34.xml><?xml version="1.0" encoding="utf-8"?>
<p:sldLayout xmlns:asvg="http://schemas.microsoft.com/office/drawing/2016/SVG/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AutoShape 3">
            <a:extLst>
              <a:ext uri="{FF2B5EF4-FFF2-40B4-BE49-F238E27FC236}">
                <a16:creationId xmlns:a16="http://schemas.microsoft.com/office/drawing/2014/main" id="{703884DF-D499-9D0C-6F57-711FC669AD9D}"/>
              </a:ext>
            </a:extLst>
          </p:cNvPr>
          <p:cNvSpPr/>
          <p:nvPr userDrawn="1"/>
        </p:nvSpPr>
        <p:spPr>
          <a:xfrm flipV="1">
            <a:off x="701675" y="4220125"/>
            <a:ext cx="0" cy="1394244"/>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6" name="Freeform 6">
            <a:extLst>
              <a:ext uri="{FF2B5EF4-FFF2-40B4-BE49-F238E27FC236}">
                <a16:creationId xmlns:a16="http://schemas.microsoft.com/office/drawing/2014/main" id="{B73554EC-C710-615C-8BC2-FE42654236FD}"/>
              </a:ext>
            </a:extLst>
          </p:cNvPr>
          <p:cNvSpPr/>
          <p:nvPr userDrawn="1"/>
        </p:nvSpPr>
        <p:spPr>
          <a:xfrm>
            <a:off x="1071717" y="3600551"/>
            <a:ext cx="2974704" cy="494035"/>
          </a:xfrm>
          <a:custGeom>
            <a:avLst/>
            <a:gdLst/>
            <a:ahLst/>
            <a:cxnLst/>
            <a:rect l="l" t="t" r="r" b="b"/>
            <a:pathLst>
              <a:path w="4462056" h="741053">
                <a:moveTo>
                  <a:pt x="0" y="0"/>
                </a:moveTo>
                <a:lnTo>
                  <a:pt x="4462056" y="0"/>
                </a:lnTo>
                <a:lnTo>
                  <a:pt x="4462056" y="741052"/>
                </a:lnTo>
                <a:lnTo>
                  <a:pt x="0" y="741052"/>
                </a:lnTo>
                <a:lnTo>
                  <a:pt x="0" y="0"/>
                </a:lnTo>
                <a:close/>
              </a:path>
            </a:pathLst>
          </a:custGeom>
          <a:blipFill>
            <a:blip r:embed="rId4"/>
            <a:stretch>
              <a:fillRect l="-7703" t="-304980" r="-5296" b="-275420"/>
            </a:stretch>
          </a:blipFill>
        </p:spPr>
        <p:txBody>
          <a:bodyPr/>
          <a:lstStyle/>
          <a:p>
            <a:endParaRPr lang="en-US" sz="1200" dirty="0"/>
          </a:p>
        </p:txBody>
      </p:sp>
      <p:sp>
        <p:nvSpPr>
          <p:cNvPr id="2" name="Title 1"/>
          <p:cNvSpPr>
            <a:spLocks noGrp="1"/>
          </p:cNvSpPr>
          <p:nvPr>
            <p:ph type="ctrTitle" hasCustomPrompt="1"/>
          </p:nvPr>
        </p:nvSpPr>
        <p:spPr>
          <a:xfrm>
            <a:off x="1157817" y="4220125"/>
            <a:ext cx="6512983" cy="980017"/>
          </a:xfrm>
        </p:spPr>
        <p:txBody>
          <a:bodyPr/>
          <a:lstStyle>
            <a:lvl1pPr algn="l">
              <a:defRPr lang="en-US" sz="4278" kern="1200" smtClean="0">
                <a:solidFill>
                  <a:srgbClr val="FFFFFF"/>
                </a:solidFill>
                <a:latin typeface="Montserrat Bold"/>
                <a:ea typeface="+mn-ea"/>
                <a:cs typeface="+mn-cs"/>
              </a:defRPr>
            </a:lvl1pPr>
          </a:lstStyle>
          <a:p>
            <a:r>
              <a:rPr lang="en-US" dirty="0"/>
              <a:t>TITLE OF PRESENTATION</a:t>
            </a:r>
          </a:p>
        </p:txBody>
      </p:sp>
      <p:sp>
        <p:nvSpPr>
          <p:cNvPr id="3" name="Subtitle 2"/>
          <p:cNvSpPr>
            <a:spLocks noGrp="1"/>
          </p:cNvSpPr>
          <p:nvPr>
            <p:ph type="subTitle" idx="1"/>
          </p:nvPr>
        </p:nvSpPr>
        <p:spPr>
          <a:xfrm>
            <a:off x="1157816" y="5325680"/>
            <a:ext cx="6309784" cy="389320"/>
          </a:xfrm>
        </p:spPr>
        <p:txBody>
          <a:bodyPr/>
          <a:lstStyle>
            <a:lvl1pPr marL="0" indent="0" algn="l">
              <a:buNone/>
              <a:defRPr lang="en-US" sz="2262" kern="1200" dirty="0" smtClean="0">
                <a:solidFill>
                  <a:srgbClr val="FFFFFF"/>
                </a:solidFill>
                <a:latin typeface="Montserrat"/>
                <a:ea typeface="+mn-ea"/>
                <a:cs typeface="+mn-cs"/>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sp>
        <p:nvSpPr>
          <p:cNvPr id="20" name="Rectangle 19">
            <a:extLst>
              <a:ext uri="{FF2B5EF4-FFF2-40B4-BE49-F238E27FC236}">
                <a16:creationId xmlns:a16="http://schemas.microsoft.com/office/drawing/2014/main" id="{A415D767-C768-EA92-D5EE-A6F8577CE20A}"/>
              </a:ext>
            </a:extLst>
          </p:cNvPr>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Tree>
    <p:extLst>
      <p:ext uri="{BB962C8B-B14F-4D97-AF65-F5344CB8AC3E}">
        <p14:creationId xmlns:p14="http://schemas.microsoft.com/office/powerpoint/2010/main" val="3955369555"/>
      </p:ext>
    </p:extLst>
  </p:cSld>
  <p:clrMapOvr>
    <a:masterClrMapping/>
  </p:clrMapOvr>
</p:sldLayout>
</file>

<file path=ppt/slideLayouts/slideLayout3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Intro Video">
    <p:spTree>
      <p:nvGrpSpPr>
        <p:cNvPr id="1" name=""/>
        <p:cNvGrpSpPr/>
        <p:nvPr/>
      </p:nvGrpSpPr>
      <p:grpSpPr>
        <a:xfrm>
          <a:off x="0" y="0"/>
          <a:ext cx="0" cy="0"/>
          <a:chOff x="0" y="0"/>
          <a:chExt cx="0" cy="0"/>
        </a:xfrm>
      </p:grpSpPr>
      <p:pic>
        <p:nvPicPr>
          <p:cNvPr id="6" name="General_One Firm_Jackson Kelly_03132024_MBM">
            <a:hlinkClick r:id="" action="ppaction://media"/>
            <a:extLst>
              <a:ext uri="{FF2B5EF4-FFF2-40B4-BE49-F238E27FC236}">
                <a16:creationId xmlns:a16="http://schemas.microsoft.com/office/drawing/2014/main" id="{3B90F6B5-6965-8C2A-1015-F490B96CBA01}"/>
              </a:ext>
            </a:extLst>
          </p:cNvPr>
          <p:cNvPicPr>
            <a:picLocks noGrp="1" noRot="1" noChangeAspect="1" noMove="1" noResize="1" noEditPoints="1" noAdjustHandles="1" noChangeArrowheads="1" noChangeShapeType="1" noCrop="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772"/>
            <a:ext cx="12192000" cy="6858000"/>
          </a:xfrm>
          <a:prstGeom prst="rect">
            <a:avLst/>
          </a:prstGeom>
        </p:spPr>
      </p:pic>
    </p:spTree>
    <p:extLst>
      <p:ext uri="{BB962C8B-B14F-4D97-AF65-F5344CB8AC3E}">
        <p14:creationId xmlns:p14="http://schemas.microsoft.com/office/powerpoint/2010/main" val="38954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slide 1">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4025" y="848281"/>
            <a:ext cx="7112000" cy="866264"/>
          </a:xfrm>
        </p:spPr>
        <p:txBody>
          <a:bodyPr/>
          <a:lstStyle>
            <a:lvl1pPr algn="l">
              <a:defRPr lang="en-US" sz="3334" kern="1200" dirty="0" smtClean="0">
                <a:solidFill>
                  <a:srgbClr val="FFFFFF"/>
                </a:solidFill>
                <a:latin typeface="Montserrat Bold"/>
                <a:ea typeface="+mn-ea"/>
                <a:cs typeface="+mn-cs"/>
              </a:defRPr>
            </a:lvl1pPr>
          </a:lstStyle>
          <a:p>
            <a:r>
              <a:rPr lang="en-US" dirty="0"/>
              <a:t>Click to edit Master title style</a:t>
            </a:r>
          </a:p>
        </p:txBody>
      </p:sp>
      <p:sp>
        <p:nvSpPr>
          <p:cNvPr id="7" name="AutoShape 2">
            <a:extLst>
              <a:ext uri="{FF2B5EF4-FFF2-40B4-BE49-F238E27FC236}">
                <a16:creationId xmlns:a16="http://schemas.microsoft.com/office/drawing/2014/main" id="{F546C9FC-2C32-E011-183A-EF16376D0436}"/>
              </a:ext>
            </a:extLst>
          </p:cNvPr>
          <p:cNvSpPr>
            <a:spLocks noGrp="1" noRot="1" noMove="1" noResize="1" noEditPoints="1" noAdjustHandles="1" noChangeArrowheads="1" noChangeShapeType="1"/>
          </p:cNvSpPr>
          <p:nvPr userDrawn="1"/>
        </p:nvSpPr>
        <p:spPr>
          <a:xfrm>
            <a:off x="1" y="0"/>
            <a:ext cx="3165251" cy="6858000"/>
          </a:xfrm>
          <a:prstGeom prst="rect">
            <a:avLst/>
          </a:prstGeom>
          <a:solidFill>
            <a:srgbClr val="00A7B5"/>
          </a:solidFill>
        </p:spPr>
        <p:txBody>
          <a:bodyPr/>
          <a:lstStyle/>
          <a:p>
            <a:endParaRPr lang="en-US" sz="1200" dirty="0"/>
          </a:p>
        </p:txBody>
      </p:sp>
      <p:sp>
        <p:nvSpPr>
          <p:cNvPr id="10" name="AutoShape 5">
            <a:extLst>
              <a:ext uri="{FF2B5EF4-FFF2-40B4-BE49-F238E27FC236}">
                <a16:creationId xmlns:a16="http://schemas.microsoft.com/office/drawing/2014/main" id="{3786062E-4AD2-A35C-F202-366228340257}"/>
              </a:ext>
            </a:extLst>
          </p:cNvPr>
          <p:cNvSpPr/>
          <p:nvPr userDrawn="1"/>
        </p:nvSpPr>
        <p:spPr>
          <a:xfrm>
            <a:off x="3541663" y="1913643"/>
            <a:ext cx="1154674"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Freeform 6">
            <a:extLst>
              <a:ext uri="{FF2B5EF4-FFF2-40B4-BE49-F238E27FC236}">
                <a16:creationId xmlns:a16="http://schemas.microsoft.com/office/drawing/2014/main" id="{5D9FA149-DE74-B625-83A6-DDB963070C4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5" name="Text Placeholder 14">
            <a:extLst>
              <a:ext uri="{FF2B5EF4-FFF2-40B4-BE49-F238E27FC236}">
                <a16:creationId xmlns:a16="http://schemas.microsoft.com/office/drawing/2014/main" id="{8F7E39FB-7AF6-E5F8-C3A4-2049AE96512A}"/>
              </a:ext>
            </a:extLst>
          </p:cNvPr>
          <p:cNvSpPr>
            <a:spLocks noGrp="1"/>
          </p:cNvSpPr>
          <p:nvPr>
            <p:ph type="body" sz="quarter" idx="13"/>
          </p:nvPr>
        </p:nvSpPr>
        <p:spPr>
          <a:xfrm>
            <a:off x="3537045" y="2101242"/>
            <a:ext cx="7943755" cy="402015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1026455278"/>
      </p:ext>
    </p:extLst>
  </p:cSld>
  <p:clrMapOvr>
    <a:masterClrMapping/>
  </p:clrMapOvr>
</p:sldLayout>
</file>

<file path=ppt/slideLayouts/slideLayout3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681374"/>
            <a:ext cx="11131533" cy="762000"/>
          </a:xfrm>
        </p:spPr>
        <p:txBody>
          <a:bodyPr>
            <a:normAutofit/>
          </a:bodyPr>
          <a:lstStyle>
            <a:lvl1pPr algn="l">
              <a:defRPr lang="en-US" sz="2600" kern="1200" dirty="0">
                <a:solidFill>
                  <a:srgbClr val="FFFFFF"/>
                </a:solidFill>
                <a:latin typeface="Montserrat Bold"/>
                <a:ea typeface="+mn-ea"/>
                <a:cs typeface="+mn-cs"/>
              </a:defRPr>
            </a:lvl1pPr>
          </a:lstStyle>
          <a:p>
            <a:r>
              <a:rPr lang="en-US" dirty="0"/>
              <a:t>Click to edit Master title style</a:t>
            </a:r>
          </a:p>
        </p:txBody>
      </p:sp>
      <p:sp>
        <p:nvSpPr>
          <p:cNvPr id="9" name="AutoShape 5">
            <a:extLst>
              <a:ext uri="{FF2B5EF4-FFF2-40B4-BE49-F238E27FC236}">
                <a16:creationId xmlns:a16="http://schemas.microsoft.com/office/drawing/2014/main" id="{C1EC2B71-EF8D-3155-DEAB-3AA6E6C47BF5}"/>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Content Placeholder 3">
            <a:extLst>
              <a:ext uri="{FF2B5EF4-FFF2-40B4-BE49-F238E27FC236}">
                <a16:creationId xmlns:a16="http://schemas.microsoft.com/office/drawing/2014/main" id="{1FE2211A-E094-5FB8-D696-30483F3C0BE4}"/>
              </a:ext>
            </a:extLst>
          </p:cNvPr>
          <p:cNvSpPr>
            <a:spLocks noGrp="1"/>
          </p:cNvSpPr>
          <p:nvPr>
            <p:ph sz="half" idx="10"/>
          </p:nvPr>
        </p:nvSpPr>
        <p:spPr>
          <a:xfrm>
            <a:off x="704867" y="1928033"/>
            <a:ext cx="53911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8546459-FE40-3CC5-176D-B3E6CA1CC6A9}"/>
              </a:ext>
            </a:extLst>
          </p:cNvPr>
          <p:cNvSpPr>
            <a:spLocks noGrp="1"/>
          </p:cNvSpPr>
          <p:nvPr>
            <p:ph sz="half" idx="11"/>
          </p:nvPr>
        </p:nvSpPr>
        <p:spPr>
          <a:xfrm>
            <a:off x="6350000" y="1906177"/>
            <a:ext cx="53911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6">
            <a:extLst>
              <a:ext uri="{FF2B5EF4-FFF2-40B4-BE49-F238E27FC236}">
                <a16:creationId xmlns:a16="http://schemas.microsoft.com/office/drawing/2014/main" id="{D9C271C5-0536-66EC-1F53-015F9FD9F42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Rectangle 15">
            <a:extLst>
              <a:ext uri="{FF2B5EF4-FFF2-40B4-BE49-F238E27FC236}">
                <a16:creationId xmlns:a16="http://schemas.microsoft.com/office/drawing/2014/main" id="{7E082F84-94EA-7652-6B5A-9984195C9A69}"/>
              </a:ext>
            </a:extLst>
          </p:cNvPr>
          <p:cNvSpPr>
            <a:spLocks noGrp="1" noRot="1" noMove="1" noResize="1" noEditPoints="1" noAdjustHandles="1" noChangeArrowheads="1" noChangeShapeType="1"/>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Tree>
    <p:extLst>
      <p:ext uri="{BB962C8B-B14F-4D97-AF65-F5344CB8AC3E}">
        <p14:creationId xmlns:p14="http://schemas.microsoft.com/office/powerpoint/2010/main" val="2563370738"/>
      </p:ext>
    </p:extLst>
  </p:cSld>
  <p:clrMapOvr>
    <a:masterClrMapping/>
  </p:clrMapOvr>
</p:sldLayout>
</file>

<file path=ppt/slideLayouts/slideLayout3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Two Content">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681374"/>
            <a:ext cx="11131533" cy="762000"/>
          </a:xfrm>
        </p:spPr>
        <p:txBody>
          <a:bodyPr>
            <a:normAutofit/>
          </a:bodyPr>
          <a:lstStyle>
            <a:lvl1pPr algn="l">
              <a:defRPr lang="en-US" sz="2600" kern="1200" dirty="0">
                <a:solidFill>
                  <a:srgbClr val="FFFFFF"/>
                </a:solidFill>
                <a:latin typeface="Montserrat Bold"/>
                <a:ea typeface="+mn-ea"/>
                <a:cs typeface="+mn-cs"/>
              </a:defRPr>
            </a:lvl1pPr>
          </a:lstStyle>
          <a:p>
            <a:r>
              <a:rPr lang="en-US" dirty="0"/>
              <a:t>Click to edit Master title style</a:t>
            </a:r>
          </a:p>
        </p:txBody>
      </p:sp>
      <p:sp>
        <p:nvSpPr>
          <p:cNvPr id="9" name="AutoShape 5">
            <a:extLst>
              <a:ext uri="{FF2B5EF4-FFF2-40B4-BE49-F238E27FC236}">
                <a16:creationId xmlns:a16="http://schemas.microsoft.com/office/drawing/2014/main" id="{C1EC2B71-EF8D-3155-DEAB-3AA6E6C47BF5}"/>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Content Placeholder 3">
            <a:extLst>
              <a:ext uri="{FF2B5EF4-FFF2-40B4-BE49-F238E27FC236}">
                <a16:creationId xmlns:a16="http://schemas.microsoft.com/office/drawing/2014/main" id="{1FE2211A-E094-5FB8-D696-30483F3C0BE4}"/>
              </a:ext>
            </a:extLst>
          </p:cNvPr>
          <p:cNvSpPr>
            <a:spLocks noGrp="1"/>
          </p:cNvSpPr>
          <p:nvPr>
            <p:ph sz="half" idx="10"/>
          </p:nvPr>
        </p:nvSpPr>
        <p:spPr>
          <a:xfrm>
            <a:off x="704867" y="1928033"/>
            <a:ext cx="53911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8546459-FE40-3CC5-176D-B3E6CA1CC6A9}"/>
              </a:ext>
            </a:extLst>
          </p:cNvPr>
          <p:cNvSpPr>
            <a:spLocks noGrp="1"/>
          </p:cNvSpPr>
          <p:nvPr>
            <p:ph sz="half" idx="11"/>
          </p:nvPr>
        </p:nvSpPr>
        <p:spPr>
          <a:xfrm>
            <a:off x="6350000" y="1906177"/>
            <a:ext cx="53911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6">
            <a:extLst>
              <a:ext uri="{FF2B5EF4-FFF2-40B4-BE49-F238E27FC236}">
                <a16:creationId xmlns:a16="http://schemas.microsoft.com/office/drawing/2014/main" id="{D9C271C5-0536-66EC-1F53-015F9FD9F42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2906446825"/>
      </p:ext>
    </p:extLst>
  </p:cSld>
  <p:clrMapOvr>
    <a:masterClrMapping/>
  </p:clrMapOvr>
</p:sldLayout>
</file>

<file path=ppt/slideLayouts/slideLayout3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42" y="3141134"/>
            <a:ext cx="5181600" cy="1354666"/>
          </a:xfrm>
        </p:spPr>
        <p:txBody>
          <a:bodyPr anchor="t">
            <a:noAutofit/>
          </a:bodyPr>
          <a:lstStyle>
            <a:lvl1pPr algn="l">
              <a:defRPr lang="en-US" sz="4400" kern="1200" dirty="0" smtClean="0">
                <a:solidFill>
                  <a:srgbClr val="FFFFFF"/>
                </a:solidFill>
                <a:latin typeface="Montserrat Bold"/>
                <a:ea typeface="+mn-ea"/>
                <a:cs typeface="+mn-cs"/>
              </a:defRPr>
            </a:lvl1pPr>
          </a:lstStyle>
          <a:p>
            <a:r>
              <a:rPr lang="en-US" dirty="0"/>
              <a:t>Click to edit Master title style</a:t>
            </a:r>
          </a:p>
        </p:txBody>
      </p:sp>
      <p:sp>
        <p:nvSpPr>
          <p:cNvPr id="3" name="Text Placeholder 2"/>
          <p:cNvSpPr>
            <a:spLocks noGrp="1"/>
          </p:cNvSpPr>
          <p:nvPr>
            <p:ph type="body" idx="1"/>
          </p:nvPr>
        </p:nvSpPr>
        <p:spPr>
          <a:xfrm>
            <a:off x="481542" y="2565400"/>
            <a:ext cx="5181600" cy="575734"/>
          </a:xfrm>
        </p:spPr>
        <p:txBody>
          <a:bodyPr anchor="b"/>
          <a:lstStyle>
            <a:lvl1pPr marL="0" indent="0">
              <a:buNone/>
              <a:defRPr sz="2133">
                <a:solidFill>
                  <a:schemeClr val="bg1"/>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dirty="0"/>
              <a:t>Click to edit Master text styles</a:t>
            </a:r>
          </a:p>
        </p:txBody>
      </p:sp>
      <p:sp>
        <p:nvSpPr>
          <p:cNvPr id="10" name="Freeform 6">
            <a:extLst>
              <a:ext uri="{FF2B5EF4-FFF2-40B4-BE49-F238E27FC236}">
                <a16:creationId xmlns:a16="http://schemas.microsoft.com/office/drawing/2014/main" id="{88033516-D518-42C3-CD11-653F9AC4EA89}"/>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1" name="AutoShape 5">
            <a:extLst>
              <a:ext uri="{FF2B5EF4-FFF2-40B4-BE49-F238E27FC236}">
                <a16:creationId xmlns:a16="http://schemas.microsoft.com/office/drawing/2014/main" id="{07FE13D5-314E-DFDD-4F15-98363EDB11BE}"/>
              </a:ext>
            </a:extLst>
          </p:cNvPr>
          <p:cNvSpPr/>
          <p:nvPr userDrawn="1"/>
        </p:nvSpPr>
        <p:spPr>
          <a:xfrm>
            <a:off x="481542" y="4597400"/>
            <a:ext cx="1550458" cy="0"/>
          </a:xfrm>
          <a:prstGeom prst="line">
            <a:avLst/>
          </a:prstGeom>
          <a:ln w="47625" cap="flat">
            <a:solidFill>
              <a:srgbClr val="00A7B5"/>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717529599"/>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681374"/>
            <a:ext cx="11131533" cy="762000"/>
          </a:xfrm>
        </p:spPr>
        <p:txBody>
          <a:bodyPr>
            <a:normAutofit/>
          </a:bodyPr>
          <a:lstStyle>
            <a:lvl1pPr algn="l">
              <a:defRPr lang="en-US" sz="2600" kern="1200" dirty="0">
                <a:solidFill>
                  <a:srgbClr val="FFFFFF"/>
                </a:solidFill>
                <a:latin typeface="Montserrat Bold"/>
                <a:ea typeface="+mn-ea"/>
                <a:cs typeface="+mn-cs"/>
              </a:defRPr>
            </a:lvl1pPr>
          </a:lstStyle>
          <a:p>
            <a:r>
              <a:rPr lang="en-US" dirty="0"/>
              <a:t>Click to edit Master title style</a:t>
            </a:r>
          </a:p>
        </p:txBody>
      </p:sp>
      <p:sp>
        <p:nvSpPr>
          <p:cNvPr id="9" name="AutoShape 5">
            <a:extLst>
              <a:ext uri="{FF2B5EF4-FFF2-40B4-BE49-F238E27FC236}">
                <a16:creationId xmlns:a16="http://schemas.microsoft.com/office/drawing/2014/main" id="{C1EC2B71-EF8D-3155-DEAB-3AA6E6C47BF5}"/>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Content Placeholder 3">
            <a:extLst>
              <a:ext uri="{FF2B5EF4-FFF2-40B4-BE49-F238E27FC236}">
                <a16:creationId xmlns:a16="http://schemas.microsoft.com/office/drawing/2014/main" id="{1FE2211A-E094-5FB8-D696-30483F3C0BE4}"/>
              </a:ext>
            </a:extLst>
          </p:cNvPr>
          <p:cNvSpPr>
            <a:spLocks noGrp="1"/>
          </p:cNvSpPr>
          <p:nvPr>
            <p:ph sz="half" idx="10"/>
          </p:nvPr>
        </p:nvSpPr>
        <p:spPr>
          <a:xfrm>
            <a:off x="704867" y="1928033"/>
            <a:ext cx="53911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8546459-FE40-3CC5-176D-B3E6CA1CC6A9}"/>
              </a:ext>
            </a:extLst>
          </p:cNvPr>
          <p:cNvSpPr>
            <a:spLocks noGrp="1"/>
          </p:cNvSpPr>
          <p:nvPr>
            <p:ph sz="half" idx="11"/>
          </p:nvPr>
        </p:nvSpPr>
        <p:spPr>
          <a:xfrm>
            <a:off x="6350000" y="1906177"/>
            <a:ext cx="53911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6">
            <a:extLst>
              <a:ext uri="{FF2B5EF4-FFF2-40B4-BE49-F238E27FC236}">
                <a16:creationId xmlns:a16="http://schemas.microsoft.com/office/drawing/2014/main" id="{D9C271C5-0536-66EC-1F53-015F9FD9F42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Rectangle 15">
            <a:extLst>
              <a:ext uri="{FF2B5EF4-FFF2-40B4-BE49-F238E27FC236}">
                <a16:creationId xmlns:a16="http://schemas.microsoft.com/office/drawing/2014/main" id="{7E082F84-94EA-7652-6B5A-9984195C9A69}"/>
              </a:ext>
            </a:extLst>
          </p:cNvPr>
          <p:cNvSpPr>
            <a:spLocks noGrp="1" noRot="1" noMove="1" noResize="1" noEditPoints="1" noAdjustHandles="1" noChangeArrowheads="1" noChangeShapeType="1"/>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Tree>
    <p:extLst>
      <p:ext uri="{BB962C8B-B14F-4D97-AF65-F5344CB8AC3E}">
        <p14:creationId xmlns:p14="http://schemas.microsoft.com/office/powerpoint/2010/main" val="2875366268"/>
      </p:ext>
    </p:extLst>
  </p:cSld>
  <p:clrMapOvr>
    <a:masterClrMapping/>
  </p:clrMapOvr>
</p:sldLayout>
</file>

<file path=ppt/slideLayouts/slideLayout4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slide 2">
    <p:bg>
      <p:bgPr>
        <a:solidFill>
          <a:srgbClr val="535758"/>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F3867E70-D2AD-24E4-4ECA-2087CFA09F03}"/>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8" name="Content Placeholder 3">
            <a:extLst>
              <a:ext uri="{FF2B5EF4-FFF2-40B4-BE49-F238E27FC236}">
                <a16:creationId xmlns:a16="http://schemas.microsoft.com/office/drawing/2014/main" id="{3D22B264-CAC1-4633-62CC-5FA323FB4384}"/>
              </a:ext>
            </a:extLst>
          </p:cNvPr>
          <p:cNvSpPr>
            <a:spLocks noGrp="1"/>
          </p:cNvSpPr>
          <p:nvPr>
            <p:ph sz="half" idx="10"/>
          </p:nvPr>
        </p:nvSpPr>
        <p:spPr>
          <a:xfrm>
            <a:off x="704868" y="1928033"/>
            <a:ext cx="111315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6">
            <a:extLst>
              <a:ext uri="{FF2B5EF4-FFF2-40B4-BE49-F238E27FC236}">
                <a16:creationId xmlns:a16="http://schemas.microsoft.com/office/drawing/2014/main" id="{872A700A-9AB3-1F20-57AD-5BF513E53D42}"/>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0" name="Rectangle 9">
            <a:extLst>
              <a:ext uri="{FF2B5EF4-FFF2-40B4-BE49-F238E27FC236}">
                <a16:creationId xmlns:a16="http://schemas.microsoft.com/office/drawing/2014/main" id="{9ED2E9C0-FED7-7FF9-9B5B-5AD3373BB44B}"/>
              </a:ext>
            </a:extLst>
          </p:cNvPr>
          <p:cNvSpPr>
            <a:spLocks noGrp="1" noRot="1" noMove="1" noResize="1" noEditPoints="1" noAdjustHandles="1" noChangeArrowheads="1" noChangeShapeType="1"/>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
        <p:nvSpPr>
          <p:cNvPr id="2" name="Title 1">
            <a:extLst>
              <a:ext uri="{FF2B5EF4-FFF2-40B4-BE49-F238E27FC236}">
                <a16:creationId xmlns:a16="http://schemas.microsoft.com/office/drawing/2014/main" id="{6DD46A9B-9B20-6202-0507-ACED447280A8}"/>
              </a:ext>
            </a:extLst>
          </p:cNvPr>
          <p:cNvSpPr>
            <a:spLocks noGrp="1"/>
          </p:cNvSpPr>
          <p:nvPr>
            <p:ph type="title"/>
          </p:nvPr>
        </p:nvSpPr>
        <p:spPr>
          <a:xfrm>
            <a:off x="609600" y="608719"/>
            <a:ext cx="11023600" cy="762000"/>
          </a:xfrm>
        </p:spPr>
        <p:txBody>
          <a:bodyPr/>
          <a:lstStyle>
            <a:lvl1pPr algn="l">
              <a:defRPr lang="en-US" sz="2600" kern="1200" dirty="0" smtClean="0">
                <a:solidFill>
                  <a:srgbClr val="FFFFFF"/>
                </a:solidFill>
                <a:latin typeface="Montserrat Bold"/>
                <a:ea typeface="+mn-ea"/>
                <a:cs typeface="+mn-cs"/>
              </a:defRPr>
            </a:lvl1pPr>
          </a:lstStyle>
          <a:p>
            <a:r>
              <a:rPr lang="en-US" dirty="0"/>
              <a:t>Click to edit Master title style</a:t>
            </a:r>
          </a:p>
        </p:txBody>
      </p:sp>
    </p:spTree>
    <p:extLst>
      <p:ext uri="{BB962C8B-B14F-4D97-AF65-F5344CB8AC3E}">
        <p14:creationId xmlns:p14="http://schemas.microsoft.com/office/powerpoint/2010/main" val="2881396252"/>
      </p:ext>
    </p:extLst>
  </p:cSld>
  <p:clrMapOvr>
    <a:masterClrMapping/>
  </p:clrMapOvr>
</p:sldLayout>
</file>

<file path=ppt/slideLayouts/slideLayout4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and Content">
    <p:bg>
      <p:bgPr>
        <a:solidFill>
          <a:srgbClr val="535758"/>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F3867E70-D2AD-24E4-4ECA-2087CFA09F03}"/>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8" name="Content Placeholder 3">
            <a:extLst>
              <a:ext uri="{FF2B5EF4-FFF2-40B4-BE49-F238E27FC236}">
                <a16:creationId xmlns:a16="http://schemas.microsoft.com/office/drawing/2014/main" id="{3D22B264-CAC1-4633-62CC-5FA323FB4384}"/>
              </a:ext>
            </a:extLst>
          </p:cNvPr>
          <p:cNvSpPr>
            <a:spLocks noGrp="1"/>
          </p:cNvSpPr>
          <p:nvPr>
            <p:ph sz="half" idx="10"/>
          </p:nvPr>
        </p:nvSpPr>
        <p:spPr>
          <a:xfrm>
            <a:off x="704868" y="1928033"/>
            <a:ext cx="111315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6">
            <a:extLst>
              <a:ext uri="{FF2B5EF4-FFF2-40B4-BE49-F238E27FC236}">
                <a16:creationId xmlns:a16="http://schemas.microsoft.com/office/drawing/2014/main" id="{872A700A-9AB3-1F20-57AD-5BF513E53D42}"/>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2" name="Title 1">
            <a:extLst>
              <a:ext uri="{FF2B5EF4-FFF2-40B4-BE49-F238E27FC236}">
                <a16:creationId xmlns:a16="http://schemas.microsoft.com/office/drawing/2014/main" id="{98E21AB2-1C53-21A0-7DF9-A2288CA6D55E}"/>
              </a:ext>
            </a:extLst>
          </p:cNvPr>
          <p:cNvSpPr>
            <a:spLocks noGrp="1"/>
          </p:cNvSpPr>
          <p:nvPr>
            <p:ph type="title"/>
          </p:nvPr>
        </p:nvSpPr>
        <p:spPr>
          <a:xfrm>
            <a:off x="624958" y="460728"/>
            <a:ext cx="11203172" cy="762000"/>
          </a:xfrm>
        </p:spPr>
        <p:txBody>
          <a:bodyPr/>
          <a:lstStyle>
            <a:lvl1pPr algn="l">
              <a:defRPr lang="en-US" sz="2600" kern="1200" smtClean="0">
                <a:solidFill>
                  <a:srgbClr val="FFFFFF"/>
                </a:solidFill>
                <a:latin typeface="Montserrat Bold"/>
                <a:ea typeface="+mn-ea"/>
                <a:cs typeface="+mn-cs"/>
              </a:defRPr>
            </a:lvl1pPr>
          </a:lstStyle>
          <a:p>
            <a:r>
              <a:rPr lang="en-US" dirty="0"/>
              <a:t>Click to edit Master title style</a:t>
            </a:r>
          </a:p>
        </p:txBody>
      </p:sp>
    </p:spTree>
    <p:extLst>
      <p:ext uri="{BB962C8B-B14F-4D97-AF65-F5344CB8AC3E}">
        <p14:creationId xmlns:p14="http://schemas.microsoft.com/office/powerpoint/2010/main" val="3896682024"/>
      </p:ext>
    </p:extLst>
  </p:cSld>
  <p:clrMapOvr>
    <a:masterClrMapping/>
  </p:clrMapOvr>
</p:sldLayout>
</file>

<file path=ppt/slideLayouts/slideLayout4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1" y="916762"/>
            <a:ext cx="4702175" cy="660400"/>
          </a:xfrm>
        </p:spPr>
        <p:txBody>
          <a:bodyPr anchor="b">
            <a:noAutofit/>
          </a:bodyPr>
          <a:lstStyle>
            <a:lvl1pPr algn="l">
              <a:defRPr lang="en-US" sz="3200" kern="1200" dirty="0" smtClean="0">
                <a:solidFill>
                  <a:srgbClr val="FFFFFF"/>
                </a:solidFill>
                <a:latin typeface="Montserrat Bold"/>
                <a:ea typeface="+mn-ea"/>
                <a:cs typeface="+mn-cs"/>
              </a:defRPr>
            </a:lvl1pPr>
          </a:lstStyle>
          <a:p>
            <a:r>
              <a:rPr lang="en-US" dirty="0"/>
              <a:t>Click to edit Master title style</a:t>
            </a:r>
          </a:p>
        </p:txBody>
      </p:sp>
      <p:sp>
        <p:nvSpPr>
          <p:cNvPr id="3" name="Content Placeholder 2"/>
          <p:cNvSpPr>
            <a:spLocks noGrp="1"/>
          </p:cNvSpPr>
          <p:nvPr>
            <p:ph idx="1"/>
          </p:nvPr>
        </p:nvSpPr>
        <p:spPr>
          <a:xfrm>
            <a:off x="6096000" y="635001"/>
            <a:ext cx="5334000" cy="5426075"/>
          </a:xfrm>
        </p:spPr>
        <p:txBody>
          <a:bodyPr/>
          <a:lstStyle>
            <a:lvl1pPr>
              <a:defRPr lang="en-US" sz="2133" kern="1200" dirty="0" smtClean="0">
                <a:solidFill>
                  <a:schemeClr val="bg1"/>
                </a:solidFill>
                <a:latin typeface="+mn-lt"/>
                <a:ea typeface="+mn-ea"/>
                <a:cs typeface="+mn-cs"/>
              </a:defRPr>
            </a:lvl1pPr>
            <a:lvl2pPr>
              <a:defRPr sz="1867">
                <a:solidFill>
                  <a:schemeClr val="bg1"/>
                </a:solidFill>
              </a:defRPr>
            </a:lvl2pPr>
            <a:lvl3pPr>
              <a:defRPr sz="1600">
                <a:solidFill>
                  <a:schemeClr val="bg1"/>
                </a:solidFill>
              </a:defRPr>
            </a:lvl3pPr>
            <a:lvl4pPr>
              <a:defRPr sz="1333">
                <a:solidFill>
                  <a:schemeClr val="bg1"/>
                </a:solidFill>
              </a:defRPr>
            </a:lvl4pPr>
            <a:lvl5pPr>
              <a:defRPr sz="1333">
                <a:solidFill>
                  <a:schemeClr val="bg1"/>
                </a:solidFill>
              </a:defRPr>
            </a:lvl5pPr>
            <a:lvl6pPr>
              <a:defRPr sz="1333"/>
            </a:lvl6pPr>
            <a:lvl7pPr>
              <a:defRPr sz="1333"/>
            </a:lvl7pPr>
            <a:lvl8pPr>
              <a:defRPr sz="1333"/>
            </a:lvl8pPr>
            <a:lvl9pPr>
              <a:defRPr sz="13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60401" y="1905000"/>
            <a:ext cx="4803775" cy="4122406"/>
          </a:xfrm>
        </p:spPr>
        <p:txBody>
          <a:bodyPr/>
          <a:lstStyle>
            <a:lvl1pPr marL="0" indent="0">
              <a:buNone/>
              <a:defRPr lang="en-US" sz="2133" kern="1200" dirty="0" smtClean="0">
                <a:solidFill>
                  <a:schemeClr val="bg1"/>
                </a:solidFill>
                <a:latin typeface="+mn-lt"/>
                <a:ea typeface="+mn-ea"/>
                <a:cs typeface="+mn-cs"/>
              </a:defRPr>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dirty="0"/>
              <a:t>Click to edit Master text styles</a:t>
            </a:r>
          </a:p>
        </p:txBody>
      </p:sp>
      <p:sp>
        <p:nvSpPr>
          <p:cNvPr id="8" name="AutoShape 5">
            <a:extLst>
              <a:ext uri="{FF2B5EF4-FFF2-40B4-BE49-F238E27FC236}">
                <a16:creationId xmlns:a16="http://schemas.microsoft.com/office/drawing/2014/main" id="{B9D0BAD2-AA75-E10A-E7D9-D2F766F5D24A}"/>
              </a:ext>
            </a:extLst>
          </p:cNvPr>
          <p:cNvSpPr/>
          <p:nvPr userDrawn="1"/>
        </p:nvSpPr>
        <p:spPr>
          <a:xfrm>
            <a:off x="660400" y="175260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9" name="Freeform 6">
            <a:extLst>
              <a:ext uri="{FF2B5EF4-FFF2-40B4-BE49-F238E27FC236}">
                <a16:creationId xmlns:a16="http://schemas.microsoft.com/office/drawing/2014/main" id="{17A148D1-B79A-DF14-314F-A230379B38D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2806110263"/>
      </p:ext>
    </p:extLst>
  </p:cSld>
  <p:clrMapOvr>
    <a:masterClrMapping/>
  </p:clrMapOvr>
</p:sldLayout>
</file>

<file path=ppt/slideLayouts/slideLayout4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1_Content with Caption">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1" y="916762"/>
            <a:ext cx="4702175" cy="660400"/>
          </a:xfrm>
        </p:spPr>
        <p:txBody>
          <a:bodyPr anchor="b">
            <a:noAutofit/>
          </a:bodyPr>
          <a:lstStyle>
            <a:lvl1pPr algn="l">
              <a:defRPr lang="en-US" sz="3200" kern="1200" dirty="0" smtClean="0">
                <a:solidFill>
                  <a:srgbClr val="FFFFFF"/>
                </a:solidFill>
                <a:latin typeface="Montserrat Bold"/>
                <a:ea typeface="+mn-ea"/>
                <a:cs typeface="+mn-cs"/>
              </a:defRPr>
            </a:lvl1pPr>
          </a:lstStyle>
          <a:p>
            <a:r>
              <a:rPr lang="en-US" dirty="0"/>
              <a:t>Click to edit Master title style</a:t>
            </a:r>
          </a:p>
        </p:txBody>
      </p:sp>
      <p:sp>
        <p:nvSpPr>
          <p:cNvPr id="3" name="Content Placeholder 2"/>
          <p:cNvSpPr>
            <a:spLocks noGrp="1"/>
          </p:cNvSpPr>
          <p:nvPr>
            <p:ph idx="1"/>
          </p:nvPr>
        </p:nvSpPr>
        <p:spPr>
          <a:xfrm>
            <a:off x="6096000" y="635001"/>
            <a:ext cx="5334000" cy="5426075"/>
          </a:xfrm>
          <a:solidFill>
            <a:srgbClr val="00A7B5"/>
          </a:solidFill>
        </p:spPr>
        <p:txBody>
          <a:bodyPr/>
          <a:lstStyle>
            <a:lvl1pPr>
              <a:defRPr lang="en-US" sz="2133" kern="1200" dirty="0" smtClean="0">
                <a:solidFill>
                  <a:schemeClr val="bg1"/>
                </a:solidFill>
                <a:latin typeface="+mn-lt"/>
                <a:ea typeface="+mn-ea"/>
                <a:cs typeface="+mn-cs"/>
              </a:defRPr>
            </a:lvl1pPr>
            <a:lvl2pPr>
              <a:defRPr sz="1867">
                <a:solidFill>
                  <a:schemeClr val="bg1"/>
                </a:solidFill>
              </a:defRPr>
            </a:lvl2pPr>
            <a:lvl3pPr>
              <a:defRPr sz="1600">
                <a:solidFill>
                  <a:schemeClr val="bg1"/>
                </a:solidFill>
              </a:defRPr>
            </a:lvl3pPr>
            <a:lvl4pPr>
              <a:defRPr sz="1333">
                <a:solidFill>
                  <a:schemeClr val="bg1"/>
                </a:solidFill>
              </a:defRPr>
            </a:lvl4pPr>
            <a:lvl5pPr>
              <a:defRPr sz="1333">
                <a:solidFill>
                  <a:schemeClr val="bg1"/>
                </a:solidFill>
              </a:defRPr>
            </a:lvl5pPr>
            <a:lvl6pPr>
              <a:defRPr sz="1333"/>
            </a:lvl6pPr>
            <a:lvl7pPr>
              <a:defRPr sz="1333"/>
            </a:lvl7pPr>
            <a:lvl8pPr>
              <a:defRPr sz="1333"/>
            </a:lvl8pPr>
            <a:lvl9pPr>
              <a:defRPr sz="13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60401" y="1905000"/>
            <a:ext cx="4803775" cy="4122406"/>
          </a:xfrm>
        </p:spPr>
        <p:txBody>
          <a:bodyPr/>
          <a:lstStyle>
            <a:lvl1pPr marL="0" indent="0">
              <a:buNone/>
              <a:defRPr lang="en-US" sz="2133" kern="1200" dirty="0" smtClean="0">
                <a:solidFill>
                  <a:schemeClr val="bg1"/>
                </a:solidFill>
                <a:latin typeface="+mn-lt"/>
                <a:ea typeface="+mn-ea"/>
                <a:cs typeface="+mn-cs"/>
              </a:defRPr>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dirty="0"/>
              <a:t>Click to edit Master text styles</a:t>
            </a:r>
          </a:p>
        </p:txBody>
      </p:sp>
      <p:sp>
        <p:nvSpPr>
          <p:cNvPr id="8" name="AutoShape 5">
            <a:extLst>
              <a:ext uri="{FF2B5EF4-FFF2-40B4-BE49-F238E27FC236}">
                <a16:creationId xmlns:a16="http://schemas.microsoft.com/office/drawing/2014/main" id="{B9D0BAD2-AA75-E10A-E7D9-D2F766F5D24A}"/>
              </a:ext>
            </a:extLst>
          </p:cNvPr>
          <p:cNvSpPr/>
          <p:nvPr userDrawn="1"/>
        </p:nvSpPr>
        <p:spPr>
          <a:xfrm>
            <a:off x="660400" y="175260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9" name="Freeform 6">
            <a:extLst>
              <a:ext uri="{FF2B5EF4-FFF2-40B4-BE49-F238E27FC236}">
                <a16:creationId xmlns:a16="http://schemas.microsoft.com/office/drawing/2014/main" id="{17A148D1-B79A-DF14-314F-A230379B38D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3235117299"/>
      </p:ext>
    </p:extLst>
  </p:cSld>
  <p:clrMapOvr>
    <a:masterClrMapping/>
  </p:clrMapOvr>
</p:sldLayout>
</file>

<file path=ppt/slideLayouts/slideLayout4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ummary Slide">
    <p:bg>
      <p:bgPr>
        <a:solidFill>
          <a:srgbClr val="5357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49A1-FE28-6206-9818-704746887F70}"/>
              </a:ext>
            </a:extLst>
          </p:cNvPr>
          <p:cNvSpPr>
            <a:spLocks noGrp="1"/>
          </p:cNvSpPr>
          <p:nvPr>
            <p:ph type="title"/>
          </p:nvPr>
        </p:nvSpPr>
        <p:spPr>
          <a:xfrm>
            <a:off x="838200" y="1384209"/>
            <a:ext cx="10642600" cy="1325563"/>
          </a:xfrm>
        </p:spPr>
        <p:txBody>
          <a:bodyPr>
            <a:noAutofit/>
          </a:bodyPr>
          <a:lstStyle>
            <a:lvl1pPr algn="l">
              <a:defRPr lang="en-US" sz="4400" kern="1200" smtClean="0">
                <a:solidFill>
                  <a:schemeClr val="bg1"/>
                </a:solidFill>
                <a:latin typeface="Montserrat Ultra-Bold"/>
                <a:ea typeface="+mn-ea"/>
                <a:cs typeface="+mn-cs"/>
              </a:defRPr>
            </a:lvl1pPr>
          </a:lstStyle>
          <a:p>
            <a:r>
              <a:rPr lang="en-US" dirty="0"/>
              <a:t>Click to edit Master title style</a:t>
            </a:r>
          </a:p>
        </p:txBody>
      </p:sp>
      <p:grpSp>
        <p:nvGrpSpPr>
          <p:cNvPr id="7" name="Group 2">
            <a:extLst>
              <a:ext uri="{FF2B5EF4-FFF2-40B4-BE49-F238E27FC236}">
                <a16:creationId xmlns:a16="http://schemas.microsoft.com/office/drawing/2014/main" id="{CDCC660F-BE15-8C79-ED3C-B4286F2B7771}"/>
              </a:ext>
            </a:extLst>
          </p:cNvPr>
          <p:cNvGrpSpPr>
            <a:grpSpLocks noGrp="1" noUngrp="1" noRot="1" noMove="1" noResize="1"/>
          </p:cNvGrpSpPr>
          <p:nvPr userDrawn="1"/>
        </p:nvGrpSpPr>
        <p:grpSpPr>
          <a:xfrm>
            <a:off x="834357" y="2938428"/>
            <a:ext cx="13250611" cy="2851219"/>
            <a:chOff x="0" y="0"/>
            <a:chExt cx="2455704" cy="1382736"/>
          </a:xfrm>
          <a:solidFill>
            <a:srgbClr val="00A7B5"/>
          </a:solidFill>
        </p:grpSpPr>
        <p:sp>
          <p:nvSpPr>
            <p:cNvPr id="8" name="Freeform 3">
              <a:extLst>
                <a:ext uri="{FF2B5EF4-FFF2-40B4-BE49-F238E27FC236}">
                  <a16:creationId xmlns:a16="http://schemas.microsoft.com/office/drawing/2014/main" id="{2161856E-238C-F1D2-0D99-0B9C89752571}"/>
                </a:ext>
              </a:extLst>
            </p:cNvPr>
            <p:cNvSpPr>
              <a:spLocks noGrp="1" noRot="1" noMove="1" noResize="1" noEditPoints="1" noAdjustHandles="1" noChangeArrowheads="1" noChangeShapeType="1"/>
            </p:cNvSpPr>
            <p:nvPr/>
          </p:nvSpPr>
          <p:spPr>
            <a:xfrm>
              <a:off x="0" y="0"/>
              <a:ext cx="2455704" cy="1382736"/>
            </a:xfrm>
            <a:custGeom>
              <a:avLst/>
              <a:gdLst/>
              <a:ahLst/>
              <a:cxnLst/>
              <a:rect l="l" t="t" r="r" b="b"/>
              <a:pathLst>
                <a:path w="2455704" h="1382736">
                  <a:moveTo>
                    <a:pt x="47516" y="0"/>
                  </a:moveTo>
                  <a:lnTo>
                    <a:pt x="2408188" y="0"/>
                  </a:lnTo>
                  <a:cubicBezTo>
                    <a:pt x="2434430" y="0"/>
                    <a:pt x="2455704" y="21273"/>
                    <a:pt x="2455704" y="47516"/>
                  </a:cubicBezTo>
                  <a:lnTo>
                    <a:pt x="2455704" y="1335220"/>
                  </a:lnTo>
                  <a:cubicBezTo>
                    <a:pt x="2455704" y="1347822"/>
                    <a:pt x="2450698" y="1359908"/>
                    <a:pt x="2441787" y="1368819"/>
                  </a:cubicBezTo>
                  <a:cubicBezTo>
                    <a:pt x="2432876" y="1377730"/>
                    <a:pt x="2420790" y="1382736"/>
                    <a:pt x="2408188" y="1382736"/>
                  </a:cubicBezTo>
                  <a:lnTo>
                    <a:pt x="47516" y="1382736"/>
                  </a:lnTo>
                  <a:cubicBezTo>
                    <a:pt x="34914" y="1382736"/>
                    <a:pt x="22828" y="1377730"/>
                    <a:pt x="13917" y="1368819"/>
                  </a:cubicBezTo>
                  <a:cubicBezTo>
                    <a:pt x="5006" y="1359908"/>
                    <a:pt x="0" y="1347822"/>
                    <a:pt x="0" y="1335220"/>
                  </a:cubicBezTo>
                  <a:lnTo>
                    <a:pt x="0" y="47516"/>
                  </a:lnTo>
                  <a:cubicBezTo>
                    <a:pt x="0" y="34914"/>
                    <a:pt x="5006" y="22828"/>
                    <a:pt x="13917" y="13917"/>
                  </a:cubicBezTo>
                  <a:cubicBezTo>
                    <a:pt x="22828" y="5006"/>
                    <a:pt x="34914" y="0"/>
                    <a:pt x="47516" y="0"/>
                  </a:cubicBezTo>
                  <a:close/>
                </a:path>
              </a:pathLst>
            </a:custGeom>
            <a:grpFill/>
          </p:spPr>
          <p:txBody>
            <a:bodyPr/>
            <a:lstStyle/>
            <a:p>
              <a:endParaRPr lang="en-US" sz="1050" dirty="0">
                <a:solidFill>
                  <a:srgbClr val="00A7B5"/>
                </a:solidFill>
              </a:endParaRPr>
            </a:p>
          </p:txBody>
        </p:sp>
        <p:sp>
          <p:nvSpPr>
            <p:cNvPr id="9" name="TextBox 4">
              <a:extLst>
                <a:ext uri="{FF2B5EF4-FFF2-40B4-BE49-F238E27FC236}">
                  <a16:creationId xmlns:a16="http://schemas.microsoft.com/office/drawing/2014/main" id="{C18A394B-324A-F856-7BC8-7619D180AFC8}"/>
                </a:ext>
              </a:extLst>
            </p:cNvPr>
            <p:cNvSpPr txBox="1">
              <a:spLocks noGrp="1" noRot="1" noMove="1" noResize="1" noEditPoints="1" noAdjustHandles="1" noChangeArrowheads="1" noChangeShapeType="1"/>
            </p:cNvSpPr>
            <p:nvPr/>
          </p:nvSpPr>
          <p:spPr>
            <a:xfrm>
              <a:off x="0" y="-38100"/>
              <a:ext cx="2455704" cy="1420836"/>
            </a:xfrm>
            <a:prstGeom prst="rect">
              <a:avLst/>
            </a:prstGeom>
            <a:grpFill/>
          </p:spPr>
          <p:txBody>
            <a:bodyPr lIns="50800" tIns="50800" rIns="50800" bIns="50800" rtlCol="0" anchor="ctr"/>
            <a:lstStyle/>
            <a:p>
              <a:pPr algn="ctr">
                <a:lnSpc>
                  <a:spcPts val="2659"/>
                </a:lnSpc>
                <a:spcBef>
                  <a:spcPct val="0"/>
                </a:spcBef>
              </a:pPr>
              <a:endParaRPr sz="1050" dirty="0">
                <a:solidFill>
                  <a:srgbClr val="00A7B5"/>
                </a:solidFill>
              </a:endParaRPr>
            </a:p>
          </p:txBody>
        </p:sp>
      </p:grpSp>
      <p:sp>
        <p:nvSpPr>
          <p:cNvPr id="5" name="Rectangle 4">
            <a:extLst>
              <a:ext uri="{FF2B5EF4-FFF2-40B4-BE49-F238E27FC236}">
                <a16:creationId xmlns:a16="http://schemas.microsoft.com/office/drawing/2014/main" id="{4D693AB3-C889-9BE6-D13A-3E8808BD2AE5}"/>
              </a:ext>
            </a:extLst>
          </p:cNvPr>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
        <p:nvSpPr>
          <p:cNvPr id="16" name="Text Placeholder 15">
            <a:extLst>
              <a:ext uri="{FF2B5EF4-FFF2-40B4-BE49-F238E27FC236}">
                <a16:creationId xmlns:a16="http://schemas.microsoft.com/office/drawing/2014/main" id="{82823478-5059-2D24-F072-E6FE446A66A4}"/>
              </a:ext>
            </a:extLst>
          </p:cNvPr>
          <p:cNvSpPr>
            <a:spLocks noGrp="1"/>
          </p:cNvSpPr>
          <p:nvPr>
            <p:ph type="body" sz="quarter" idx="10"/>
          </p:nvPr>
        </p:nvSpPr>
        <p:spPr>
          <a:xfrm>
            <a:off x="963977" y="3081669"/>
            <a:ext cx="10516823" cy="2392122"/>
          </a:xfrm>
        </p:spPr>
        <p:txBody>
          <a:bodyPr/>
          <a:lstStyle>
            <a:lvl1pPr marL="0" indent="0">
              <a:buNone/>
              <a:defRPr lang="en-US" sz="1800" b="1" kern="1200" dirty="0" smtClean="0">
                <a:solidFill>
                  <a:schemeClr val="bg1"/>
                </a:solidFill>
                <a:latin typeface="Montserrat"/>
                <a:ea typeface="+mn-ea"/>
                <a:cs typeface="+mn-cs"/>
              </a:defRPr>
            </a:lvl1pPr>
            <a:lvl2pPr>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6">
            <a:extLst>
              <a:ext uri="{FF2B5EF4-FFF2-40B4-BE49-F238E27FC236}">
                <a16:creationId xmlns:a16="http://schemas.microsoft.com/office/drawing/2014/main" id="{04701E63-46B1-B630-C338-5FB8709CE630}"/>
              </a:ext>
            </a:extLst>
          </p:cNvPr>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1882376970"/>
      </p:ext>
    </p:extLst>
  </p:cSld>
  <p:clrMapOvr>
    <a:masterClrMapping/>
  </p:clrMapOvr>
</p:sldLayout>
</file>

<file path=ppt/slideLayouts/slideLayout4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ontact Information">
    <p:bg>
      <p:bgPr>
        <a:solidFill>
          <a:srgbClr val="5357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438-BB38-F928-6365-10E89799494F}"/>
              </a:ext>
            </a:extLst>
          </p:cNvPr>
          <p:cNvSpPr>
            <a:spLocks noGrp="1"/>
          </p:cNvSpPr>
          <p:nvPr>
            <p:ph type="title" hasCustomPrompt="1"/>
          </p:nvPr>
        </p:nvSpPr>
        <p:spPr>
          <a:xfrm>
            <a:off x="929772" y="514529"/>
            <a:ext cx="7313386" cy="1325563"/>
          </a:xfrm>
        </p:spPr>
        <p:txBody>
          <a:bodyPr>
            <a:normAutofit/>
          </a:bodyPr>
          <a:lstStyle>
            <a:lvl1pPr>
              <a:defRPr lang="en-US" sz="4400" kern="1200" dirty="0" smtClean="0">
                <a:solidFill>
                  <a:schemeClr val="bg1"/>
                </a:solidFill>
                <a:latin typeface="Montserrat Bold"/>
                <a:ea typeface="+mn-ea"/>
                <a:cs typeface="+mn-cs"/>
              </a:defRPr>
            </a:lvl1pPr>
          </a:lstStyle>
          <a:p>
            <a:r>
              <a:rPr lang="en-US" dirty="0"/>
              <a:t>Connect With Me!</a:t>
            </a:r>
          </a:p>
        </p:txBody>
      </p:sp>
      <p:sp>
        <p:nvSpPr>
          <p:cNvPr id="10" name="AutoShape 21">
            <a:extLst>
              <a:ext uri="{FF2B5EF4-FFF2-40B4-BE49-F238E27FC236}">
                <a16:creationId xmlns:a16="http://schemas.microsoft.com/office/drawing/2014/main" id="{15048FD8-963D-F2DA-2EC3-3D9BE03B6221}"/>
              </a:ext>
            </a:extLst>
          </p:cNvPr>
          <p:cNvSpPr/>
          <p:nvPr/>
        </p:nvSpPr>
        <p:spPr>
          <a:xfrm>
            <a:off x="2731748" y="2818695"/>
            <a:ext cx="2089140" cy="10243"/>
          </a:xfrm>
          <a:prstGeom prst="line">
            <a:avLst/>
          </a:prstGeom>
          <a:ln w="42020" cap="flat">
            <a:solidFill>
              <a:srgbClr val="00A7B5"/>
            </a:solidFill>
            <a:prstDash val="solid"/>
            <a:headEnd type="none" w="sm" len="sm"/>
            <a:tailEnd type="none" w="sm" len="sm"/>
          </a:ln>
        </p:spPr>
        <p:txBody>
          <a:bodyPr/>
          <a:lstStyle/>
          <a:p>
            <a:endParaRPr lang="en-US" sz="1800" dirty="0"/>
          </a:p>
        </p:txBody>
      </p:sp>
      <p:sp>
        <p:nvSpPr>
          <p:cNvPr id="19" name="TextBox 40">
            <a:extLst>
              <a:ext uri="{FF2B5EF4-FFF2-40B4-BE49-F238E27FC236}">
                <a16:creationId xmlns:a16="http://schemas.microsoft.com/office/drawing/2014/main" id="{F847EA2E-44BE-9432-FA4A-47E84225115D}"/>
              </a:ext>
            </a:extLst>
          </p:cNvPr>
          <p:cNvSpPr txBox="1"/>
          <p:nvPr/>
        </p:nvSpPr>
        <p:spPr>
          <a:xfrm>
            <a:off x="3638758" y="2946511"/>
            <a:ext cx="510785" cy="287130"/>
          </a:xfrm>
          <a:prstGeom prst="rect">
            <a:avLst/>
          </a:prstGeom>
        </p:spPr>
        <p:txBody>
          <a:bodyPr wrap="square" lIns="0" tIns="0" rIns="0" bIns="0" rtlCol="0" anchor="t">
            <a:spAutoFit/>
          </a:bodyPr>
          <a:lstStyle/>
          <a:p>
            <a:pPr>
              <a:lnSpc>
                <a:spcPts val="2486"/>
              </a:lnSpc>
            </a:pPr>
            <a:r>
              <a:rPr lang="en-US" sz="1600" spc="29" dirty="0">
                <a:solidFill>
                  <a:srgbClr val="535758"/>
                </a:solidFill>
                <a:latin typeface="Raleway Bold"/>
              </a:rPr>
              <a:t>O):</a:t>
            </a:r>
          </a:p>
        </p:txBody>
      </p:sp>
      <p:pic>
        <p:nvPicPr>
          <p:cNvPr id="38" name="Picture 37">
            <a:extLst>
              <a:ext uri="{FF2B5EF4-FFF2-40B4-BE49-F238E27FC236}">
                <a16:creationId xmlns:a16="http://schemas.microsoft.com/office/drawing/2014/main" id="{D4425C07-147E-E3B3-BCA4-42D13C40F0E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3122850" y="2904366"/>
            <a:ext cx="460398" cy="2123970"/>
          </a:xfrm>
          <a:prstGeom prst="rect">
            <a:avLst/>
          </a:prstGeom>
        </p:spPr>
      </p:pic>
      <p:sp>
        <p:nvSpPr>
          <p:cNvPr id="5" name="Text Placeholder 15">
            <a:extLst>
              <a:ext uri="{FF2B5EF4-FFF2-40B4-BE49-F238E27FC236}">
                <a16:creationId xmlns:a16="http://schemas.microsoft.com/office/drawing/2014/main" id="{54431F9C-22AE-ED7C-C438-B45ED3FD4837}"/>
              </a:ext>
            </a:extLst>
          </p:cNvPr>
          <p:cNvSpPr>
            <a:spLocks noGrp="1"/>
          </p:cNvSpPr>
          <p:nvPr>
            <p:ph type="body" sz="quarter" idx="10" hasCustomPrompt="1"/>
          </p:nvPr>
        </p:nvSpPr>
        <p:spPr>
          <a:xfrm>
            <a:off x="3638757" y="3030854"/>
            <a:ext cx="3977452" cy="25126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(O): Click to edit Master text styles</a:t>
            </a:r>
          </a:p>
        </p:txBody>
      </p:sp>
      <p:sp>
        <p:nvSpPr>
          <p:cNvPr id="7" name="Text Placeholder 15">
            <a:extLst>
              <a:ext uri="{FF2B5EF4-FFF2-40B4-BE49-F238E27FC236}">
                <a16:creationId xmlns:a16="http://schemas.microsoft.com/office/drawing/2014/main" id="{B7C00AAA-C82F-B7C4-613A-18C03F148DBD}"/>
              </a:ext>
            </a:extLst>
          </p:cNvPr>
          <p:cNvSpPr>
            <a:spLocks noGrp="1"/>
          </p:cNvSpPr>
          <p:nvPr>
            <p:ph type="body" sz="quarter" idx="11" hasCustomPrompt="1"/>
          </p:nvPr>
        </p:nvSpPr>
        <p:spPr>
          <a:xfrm>
            <a:off x="3638757" y="3484314"/>
            <a:ext cx="3981243" cy="28631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 Click to edit Master text styles</a:t>
            </a:r>
          </a:p>
        </p:txBody>
      </p:sp>
      <p:sp>
        <p:nvSpPr>
          <p:cNvPr id="8" name="Text Placeholder 15">
            <a:extLst>
              <a:ext uri="{FF2B5EF4-FFF2-40B4-BE49-F238E27FC236}">
                <a16:creationId xmlns:a16="http://schemas.microsoft.com/office/drawing/2014/main" id="{7F07D55D-D750-5546-13EC-61B512468679}"/>
              </a:ext>
            </a:extLst>
          </p:cNvPr>
          <p:cNvSpPr>
            <a:spLocks noGrp="1"/>
          </p:cNvSpPr>
          <p:nvPr>
            <p:ph type="body" sz="quarter" idx="12"/>
          </p:nvPr>
        </p:nvSpPr>
        <p:spPr>
          <a:xfrm>
            <a:off x="3642547" y="4100247"/>
            <a:ext cx="3977453" cy="192457"/>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B2C5E733-FD0E-2135-A3EE-EBF2E39D140E}"/>
              </a:ext>
            </a:extLst>
          </p:cNvPr>
          <p:cNvSpPr>
            <a:spLocks noGrp="1"/>
          </p:cNvSpPr>
          <p:nvPr>
            <p:ph type="body" sz="quarter" idx="13"/>
          </p:nvPr>
        </p:nvSpPr>
        <p:spPr>
          <a:xfrm>
            <a:off x="3638757" y="4637236"/>
            <a:ext cx="3977453" cy="389850"/>
          </a:xfrm>
        </p:spPr>
        <p:txBody>
          <a:bodyPr/>
          <a:lstStyle>
            <a:lvl1pPr marL="0" indent="0">
              <a:buNone/>
              <a:defRPr lang="en-US" sz="1600" kern="1200" spc="29" dirty="0">
                <a:solidFill>
                  <a:schemeClr val="bg1"/>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AD33942B-1796-1687-5C64-56DB25694B05}"/>
              </a:ext>
            </a:extLst>
          </p:cNvPr>
          <p:cNvSpPr>
            <a:spLocks noGrp="1"/>
          </p:cNvSpPr>
          <p:nvPr>
            <p:ph type="body" sz="quarter" idx="14"/>
          </p:nvPr>
        </p:nvSpPr>
        <p:spPr>
          <a:xfrm>
            <a:off x="2731749" y="2060953"/>
            <a:ext cx="4306909" cy="354563"/>
          </a:xfrm>
        </p:spPr>
        <p:txBody>
          <a:bodyPr>
            <a:noAutofit/>
          </a:bodyPr>
          <a:lstStyle>
            <a:lvl1pPr marL="0" indent="0">
              <a:buNone/>
              <a:defRPr lang="en-US" sz="2112" kern="1200" dirty="0">
                <a:solidFill>
                  <a:schemeClr val="bg1"/>
                </a:solidFill>
                <a:latin typeface="Montserrat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12" name="Text Placeholder 15">
            <a:extLst>
              <a:ext uri="{FF2B5EF4-FFF2-40B4-BE49-F238E27FC236}">
                <a16:creationId xmlns:a16="http://schemas.microsoft.com/office/drawing/2014/main" id="{58FC7301-622E-CD1D-C58B-E7EB5078BEFF}"/>
              </a:ext>
            </a:extLst>
          </p:cNvPr>
          <p:cNvSpPr>
            <a:spLocks noGrp="1"/>
          </p:cNvSpPr>
          <p:nvPr>
            <p:ph type="body" sz="quarter" idx="15"/>
          </p:nvPr>
        </p:nvSpPr>
        <p:spPr>
          <a:xfrm>
            <a:off x="2731749" y="2434679"/>
            <a:ext cx="4306908" cy="308589"/>
          </a:xfrm>
        </p:spPr>
        <p:txBody>
          <a:bodyPr>
            <a:noAutofit/>
          </a:bodyPr>
          <a:lstStyle>
            <a:lvl1pPr marL="0" indent="0">
              <a:buNone/>
              <a:defRPr lang="en-US" sz="1800" i="1" kern="1200" dirty="0">
                <a:solidFill>
                  <a:schemeClr val="bg1"/>
                </a:solidFill>
                <a:latin typeface="Montserrat" panose="00000500000000000000" pitchFamily="2" charset="0"/>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3" name="Freeform 6">
            <a:extLst>
              <a:ext uri="{FF2B5EF4-FFF2-40B4-BE49-F238E27FC236}">
                <a16:creationId xmlns:a16="http://schemas.microsoft.com/office/drawing/2014/main" id="{44B7B8D6-EBAF-DFDA-BE62-C911DBC55E4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3"/>
            <a:stretch>
              <a:fillRect t="-233746" b="-202280"/>
            </a:stretch>
          </a:blipFill>
        </p:spPr>
        <p:txBody>
          <a:bodyPr/>
          <a:lstStyle/>
          <a:p>
            <a:endParaRPr lang="en-US" sz="1200" dirty="0"/>
          </a:p>
        </p:txBody>
      </p:sp>
    </p:spTree>
    <p:extLst>
      <p:ext uri="{BB962C8B-B14F-4D97-AF65-F5344CB8AC3E}">
        <p14:creationId xmlns:p14="http://schemas.microsoft.com/office/powerpoint/2010/main" val="3022602007"/>
      </p:ext>
    </p:extLst>
  </p:cSld>
  <p:clrMapOvr>
    <a:masterClrMapping/>
  </p:clrMapOvr>
</p:sldLayout>
</file>

<file path=ppt/slideLayouts/slideLayout4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Outro Video">
    <p:spTree>
      <p:nvGrpSpPr>
        <p:cNvPr id="1" name=""/>
        <p:cNvGrpSpPr/>
        <p:nvPr/>
      </p:nvGrpSpPr>
      <p:grpSpPr>
        <a:xfrm>
          <a:off x="0" y="0"/>
          <a:ext cx="0" cy="0"/>
          <a:chOff x="0" y="0"/>
          <a:chExt cx="0" cy="0"/>
        </a:xfrm>
      </p:grpSpPr>
      <p:pic>
        <p:nvPicPr>
          <p:cNvPr id="7" name="Picture 2">
            <a:hlinkClick r:id="" action="ppaction://media"/>
            <a:extLst>
              <a:ext uri="{FF2B5EF4-FFF2-40B4-BE49-F238E27FC236}">
                <a16:creationId xmlns:a16="http://schemas.microsoft.com/office/drawing/2014/main" id="{5915CE33-703E-ABE5-6537-8D1DC101BF52}"/>
              </a:ext>
            </a:extLst>
          </p:cNvPr>
          <p:cNvPicPr>
            <a:picLocks noGrp="1" noRot="1" noChangeAspect="1" noMove="1" noResize="1" noEditPoints="1" noAdjustHandles="1" noChangeArrowheads="1" noChangeShapeType="1" noCrop="1"/>
          </p:cNvPicPr>
          <p:nvPr userDrawn="1">
            <a:videoFile r:link="rId1"/>
            <p:extLst>
              <p:ext uri="{DAA4B4D4-6D71-4841-9C94-3DE7FCFB9230}">
                <p14:media xmlns:p14="http://schemas.microsoft.com/office/powerpoint/2010/main" r:embed="rId2">
                  <p14:trim end="3840"/>
                </p14:media>
              </p:ext>
            </p:extLst>
          </p:nvPr>
        </p:nvPicPr>
        <p:blipFill>
          <a:blip r:embed="rId4">
            <a:lum bright="20000"/>
          </a:blip>
          <a:srcRect t="784" b="784"/>
          <a:stretch>
            <a:fillRect/>
          </a:stretch>
        </p:blipFill>
        <p:spPr>
          <a:xfrm>
            <a:off x="-213360" y="-120015"/>
            <a:ext cx="12618720" cy="7098030"/>
          </a:xfrm>
          <a:prstGeom prst="rect">
            <a:avLst/>
          </a:prstGeom>
        </p:spPr>
      </p:pic>
      <p:pic>
        <p:nvPicPr>
          <p:cNvPr id="6" name="Picture 5">
            <a:extLst>
              <a:ext uri="{FF2B5EF4-FFF2-40B4-BE49-F238E27FC236}">
                <a16:creationId xmlns:a16="http://schemas.microsoft.com/office/drawing/2014/main" id="{FB143C46-4339-CD30-01B7-0AECC6CC8335}"/>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2598964" y="2079780"/>
            <a:ext cx="6994074" cy="2698440"/>
          </a:xfrm>
          <a:prstGeom prst="rect">
            <a:avLst/>
          </a:prstGeom>
        </p:spPr>
      </p:pic>
    </p:spTree>
    <p:extLst>
      <p:ext uri="{BB962C8B-B14F-4D97-AF65-F5344CB8AC3E}">
        <p14:creationId xmlns:p14="http://schemas.microsoft.com/office/powerpoint/2010/main" val="32247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timing>
</p:sldLayout>
</file>

<file path=ppt/slideLayouts/slideLayout4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and Picture">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9446" y="467409"/>
            <a:ext cx="5411469" cy="953835"/>
          </a:xfrm>
        </p:spPr>
        <p:txBody>
          <a:bodyPr/>
          <a:lstStyle>
            <a:lvl1pPr algn="l">
              <a:defRPr lang="en-US" sz="3334" kern="1200" dirty="0" smtClean="0">
                <a:solidFill>
                  <a:srgbClr val="FFFFFF"/>
                </a:solidFill>
                <a:latin typeface="Montserrat Bold"/>
                <a:ea typeface="+mn-ea"/>
                <a:cs typeface="+mn-cs"/>
              </a:defRPr>
            </a:lvl1pPr>
          </a:lstStyle>
          <a:p>
            <a:r>
              <a:rPr lang="en-US" dirty="0"/>
              <a:t>Click to edit Master title style</a:t>
            </a:r>
          </a:p>
        </p:txBody>
      </p:sp>
      <p:sp>
        <p:nvSpPr>
          <p:cNvPr id="7" name="AutoShape 2">
            <a:extLst>
              <a:ext uri="{FF2B5EF4-FFF2-40B4-BE49-F238E27FC236}">
                <a16:creationId xmlns:a16="http://schemas.microsoft.com/office/drawing/2014/main" id="{F546C9FC-2C32-E011-183A-EF16376D0436}"/>
              </a:ext>
            </a:extLst>
          </p:cNvPr>
          <p:cNvSpPr>
            <a:spLocks noGrp="1" noRot="1" noMove="1" noResize="1" noEditPoints="1" noAdjustHandles="1" noChangeArrowheads="1" noChangeShapeType="1"/>
          </p:cNvSpPr>
          <p:nvPr userDrawn="1"/>
        </p:nvSpPr>
        <p:spPr>
          <a:xfrm>
            <a:off x="1" y="0"/>
            <a:ext cx="3165251" cy="6858000"/>
          </a:xfrm>
          <a:prstGeom prst="rect">
            <a:avLst/>
          </a:prstGeom>
          <a:solidFill>
            <a:srgbClr val="00A7B5"/>
          </a:solidFill>
        </p:spPr>
        <p:txBody>
          <a:bodyPr/>
          <a:lstStyle/>
          <a:p>
            <a:endParaRPr lang="en-US" sz="1200" dirty="0"/>
          </a:p>
        </p:txBody>
      </p:sp>
      <p:sp>
        <p:nvSpPr>
          <p:cNvPr id="18" name="Picture Placeholder 17">
            <a:extLst>
              <a:ext uri="{FF2B5EF4-FFF2-40B4-BE49-F238E27FC236}">
                <a16:creationId xmlns:a16="http://schemas.microsoft.com/office/drawing/2014/main" id="{98194D99-14AF-8AF7-7D0A-7B35995562D0}"/>
              </a:ext>
            </a:extLst>
          </p:cNvPr>
          <p:cNvSpPr>
            <a:spLocks noGrp="1"/>
          </p:cNvSpPr>
          <p:nvPr>
            <p:ph type="pic" sz="quarter" idx="14"/>
          </p:nvPr>
        </p:nvSpPr>
        <p:spPr>
          <a:xfrm>
            <a:off x="946316" y="1634067"/>
            <a:ext cx="4768850" cy="5223933"/>
          </a:xfrm>
          <a:solidFill>
            <a:schemeClr val="bg1"/>
          </a:solidFill>
        </p:spPr>
        <p:txBody>
          <a:bodyPr/>
          <a:lstStyle/>
          <a:p>
            <a:endParaRPr lang="en-US" dirty="0"/>
          </a:p>
        </p:txBody>
      </p:sp>
      <p:sp>
        <p:nvSpPr>
          <p:cNvPr id="10" name="AutoShape 5">
            <a:extLst>
              <a:ext uri="{FF2B5EF4-FFF2-40B4-BE49-F238E27FC236}">
                <a16:creationId xmlns:a16="http://schemas.microsoft.com/office/drawing/2014/main" id="{3786062E-4AD2-A35C-F202-366228340257}"/>
              </a:ext>
            </a:extLst>
          </p:cNvPr>
          <p:cNvSpPr/>
          <p:nvPr userDrawn="1"/>
        </p:nvSpPr>
        <p:spPr>
          <a:xfrm>
            <a:off x="6234063" y="1608843"/>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Text Placeholder 14">
            <a:extLst>
              <a:ext uri="{FF2B5EF4-FFF2-40B4-BE49-F238E27FC236}">
                <a16:creationId xmlns:a16="http://schemas.microsoft.com/office/drawing/2014/main" id="{8F7E39FB-7AF6-E5F8-C3A4-2049AE96512A}"/>
              </a:ext>
            </a:extLst>
          </p:cNvPr>
          <p:cNvSpPr>
            <a:spLocks noGrp="1"/>
          </p:cNvSpPr>
          <p:nvPr>
            <p:ph type="body" sz="quarter" idx="13"/>
          </p:nvPr>
        </p:nvSpPr>
        <p:spPr>
          <a:xfrm>
            <a:off x="6229445" y="1796442"/>
            <a:ext cx="5367867" cy="442655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0"/>
            <a:endParaRPr lang="en-US" dirty="0"/>
          </a:p>
        </p:txBody>
      </p:sp>
      <p:sp>
        <p:nvSpPr>
          <p:cNvPr id="3" name="Freeform 6">
            <a:extLst>
              <a:ext uri="{FF2B5EF4-FFF2-40B4-BE49-F238E27FC236}">
                <a16:creationId xmlns:a16="http://schemas.microsoft.com/office/drawing/2014/main" id="{2873B489-DDAF-6E0D-D704-670CCE30BA63}"/>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2533224818"/>
      </p:ext>
    </p:extLst>
  </p:cSld>
  <p:clrMapOvr>
    <a:masterClrMapping/>
  </p:clrMapOvr>
</p:sldLayout>
</file>

<file path=ppt/slideLayouts/slideLayout4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F214A98-F8AA-07B9-C1E8-E2AFA104FC6E}"/>
              </a:ext>
            </a:extLst>
          </p:cNvPr>
          <p:cNvSpPr>
            <a:spLocks noGrp="1" noRot="1" noMove="1" noResize="1" noEditPoints="1" noAdjustHandles="1" noChangeArrowheads="1" noChangeShapeType="1"/>
          </p:cNvSpPr>
          <p:nvPr userDrawn="1"/>
        </p:nvSpPr>
        <p:spPr>
          <a:xfrm>
            <a:off x="0" y="0"/>
            <a:ext cx="4272589" cy="5486400"/>
          </a:xfrm>
          <a:prstGeom prst="rect">
            <a:avLst/>
          </a:prstGeom>
          <a:solidFill>
            <a:srgbClr val="535758"/>
          </a:solidFill>
        </p:spPr>
        <p:txBody>
          <a:bodyPr/>
          <a:lstStyle/>
          <a:p>
            <a:endParaRPr lang="en-US" sz="1200" dirty="0"/>
          </a:p>
        </p:txBody>
      </p:sp>
      <p:sp>
        <p:nvSpPr>
          <p:cNvPr id="9" name="AutoShape 5">
            <a:extLst>
              <a:ext uri="{FF2B5EF4-FFF2-40B4-BE49-F238E27FC236}">
                <a16:creationId xmlns:a16="http://schemas.microsoft.com/office/drawing/2014/main" id="{D2D449E5-5308-ABB0-5012-92729BA4DCD5}"/>
              </a:ext>
            </a:extLst>
          </p:cNvPr>
          <p:cNvSpPr/>
          <p:nvPr userDrawn="1"/>
        </p:nvSpPr>
        <p:spPr>
          <a:xfrm>
            <a:off x="4844957" y="1598961"/>
            <a:ext cx="1050340"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25" name="AutoShape 2">
            <a:extLst>
              <a:ext uri="{FF2B5EF4-FFF2-40B4-BE49-F238E27FC236}">
                <a16:creationId xmlns:a16="http://schemas.microsoft.com/office/drawing/2014/main" id="{8325C01E-E0A0-4ABD-BF95-03D5F7F31CBA}"/>
              </a:ext>
            </a:extLst>
          </p:cNvPr>
          <p:cNvSpPr>
            <a:spLocks noGrp="1" noRot="1" noMove="1" noResize="1" noEditPoints="1" noAdjustHandles="1" noChangeArrowheads="1" noChangeShapeType="1"/>
          </p:cNvSpPr>
          <p:nvPr userDrawn="1"/>
        </p:nvSpPr>
        <p:spPr>
          <a:xfrm>
            <a:off x="0" y="5308600"/>
            <a:ext cx="4272589" cy="5486400"/>
          </a:xfrm>
          <a:prstGeom prst="rect">
            <a:avLst/>
          </a:prstGeom>
          <a:solidFill>
            <a:srgbClr val="00A7B5"/>
          </a:solidFill>
        </p:spPr>
        <p:txBody>
          <a:bodyPr/>
          <a:lstStyle/>
          <a:p>
            <a:endParaRPr lang="en-US" sz="800" dirty="0"/>
          </a:p>
        </p:txBody>
      </p:sp>
      <p:sp>
        <p:nvSpPr>
          <p:cNvPr id="18" name="Freeform 14">
            <a:extLst>
              <a:ext uri="{FF2B5EF4-FFF2-40B4-BE49-F238E27FC236}">
                <a16:creationId xmlns:a16="http://schemas.microsoft.com/office/drawing/2014/main" id="{A1C3AF6E-6C8A-9869-ED0A-610F714EF63E}"/>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9" name="Title 18">
            <a:extLst>
              <a:ext uri="{FF2B5EF4-FFF2-40B4-BE49-F238E27FC236}">
                <a16:creationId xmlns:a16="http://schemas.microsoft.com/office/drawing/2014/main" id="{24707EE8-1D88-D76F-50E8-5ECDD8158390}"/>
              </a:ext>
            </a:extLst>
          </p:cNvPr>
          <p:cNvSpPr>
            <a:spLocks noGrp="1"/>
          </p:cNvSpPr>
          <p:nvPr>
            <p:ph type="title" hasCustomPrompt="1"/>
          </p:nvPr>
        </p:nvSpPr>
        <p:spPr>
          <a:xfrm>
            <a:off x="4673600" y="584200"/>
            <a:ext cx="7112000" cy="762000"/>
          </a:xfrm>
        </p:spPr>
        <p:txBody>
          <a:bodyPr/>
          <a:lstStyle>
            <a:lvl1pPr algn="l">
              <a:defRPr lang="en-US" sz="3334" kern="1200" dirty="0" smtClean="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21" name="Text Placeholder 20">
            <a:extLst>
              <a:ext uri="{FF2B5EF4-FFF2-40B4-BE49-F238E27FC236}">
                <a16:creationId xmlns:a16="http://schemas.microsoft.com/office/drawing/2014/main" id="{8E49991D-D7DE-E5C7-BE9A-43CCF30E969D}"/>
              </a:ext>
            </a:extLst>
          </p:cNvPr>
          <p:cNvSpPr>
            <a:spLocks noGrp="1"/>
          </p:cNvSpPr>
          <p:nvPr>
            <p:ph type="body" sz="quarter" idx="10"/>
          </p:nvPr>
        </p:nvSpPr>
        <p:spPr>
          <a:xfrm>
            <a:off x="4673600" y="1695468"/>
            <a:ext cx="7112000" cy="5162532"/>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992506564"/>
      </p:ext>
    </p:extLst>
  </p:cSld>
  <p:clrMapOvr>
    <a:masterClrMapping/>
  </p:clrMapOvr>
</p:sldLayout>
</file>

<file path=ppt/slideLayouts/slideLayout4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F214A98-F8AA-07B9-C1E8-E2AFA104FC6E}"/>
              </a:ext>
            </a:extLst>
          </p:cNvPr>
          <p:cNvSpPr>
            <a:spLocks noGrp="1" noRot="1" noMove="1" noResize="1" noEditPoints="1" noAdjustHandles="1" noChangeArrowheads="1" noChangeShapeType="1"/>
          </p:cNvSpPr>
          <p:nvPr userDrawn="1"/>
        </p:nvSpPr>
        <p:spPr>
          <a:xfrm>
            <a:off x="0" y="0"/>
            <a:ext cx="4272589" cy="5486400"/>
          </a:xfrm>
          <a:prstGeom prst="rect">
            <a:avLst/>
          </a:prstGeom>
          <a:solidFill>
            <a:srgbClr val="535758"/>
          </a:solidFill>
        </p:spPr>
        <p:txBody>
          <a:bodyPr/>
          <a:lstStyle/>
          <a:p>
            <a:endParaRPr lang="en-US" sz="1200" dirty="0"/>
          </a:p>
        </p:txBody>
      </p:sp>
      <p:sp>
        <p:nvSpPr>
          <p:cNvPr id="9" name="AutoShape 5">
            <a:extLst>
              <a:ext uri="{FF2B5EF4-FFF2-40B4-BE49-F238E27FC236}">
                <a16:creationId xmlns:a16="http://schemas.microsoft.com/office/drawing/2014/main" id="{D2D449E5-5308-ABB0-5012-92729BA4DCD5}"/>
              </a:ext>
            </a:extLst>
          </p:cNvPr>
          <p:cNvSpPr/>
          <p:nvPr userDrawn="1"/>
        </p:nvSpPr>
        <p:spPr>
          <a:xfrm>
            <a:off x="6622957" y="2613505"/>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8" name="Freeform 14">
            <a:extLst>
              <a:ext uri="{FF2B5EF4-FFF2-40B4-BE49-F238E27FC236}">
                <a16:creationId xmlns:a16="http://schemas.microsoft.com/office/drawing/2014/main" id="{A1C3AF6E-6C8A-9869-ED0A-610F714EF63E}"/>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9" name="Title 18">
            <a:extLst>
              <a:ext uri="{FF2B5EF4-FFF2-40B4-BE49-F238E27FC236}">
                <a16:creationId xmlns:a16="http://schemas.microsoft.com/office/drawing/2014/main" id="{24707EE8-1D88-D76F-50E8-5ECDD8158390}"/>
              </a:ext>
            </a:extLst>
          </p:cNvPr>
          <p:cNvSpPr>
            <a:spLocks noGrp="1"/>
          </p:cNvSpPr>
          <p:nvPr>
            <p:ph type="title" hasCustomPrompt="1"/>
          </p:nvPr>
        </p:nvSpPr>
        <p:spPr>
          <a:xfrm>
            <a:off x="6451600" y="1598744"/>
            <a:ext cx="5486400" cy="762000"/>
          </a:xfrm>
        </p:spPr>
        <p:txBody>
          <a:bodyPr/>
          <a:lstStyle>
            <a:lvl1pPr algn="l">
              <a:defRPr lang="en-US" sz="3334" kern="1200" dirty="0" smtClean="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21" name="Text Placeholder 20">
            <a:extLst>
              <a:ext uri="{FF2B5EF4-FFF2-40B4-BE49-F238E27FC236}">
                <a16:creationId xmlns:a16="http://schemas.microsoft.com/office/drawing/2014/main" id="{8E49991D-D7DE-E5C7-BE9A-43CCF30E969D}"/>
              </a:ext>
            </a:extLst>
          </p:cNvPr>
          <p:cNvSpPr>
            <a:spLocks noGrp="1"/>
          </p:cNvSpPr>
          <p:nvPr>
            <p:ph type="body" sz="quarter" idx="10"/>
          </p:nvPr>
        </p:nvSpPr>
        <p:spPr>
          <a:xfrm>
            <a:off x="6451600" y="2710012"/>
            <a:ext cx="5283200" cy="3970188"/>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
        <p:nvSpPr>
          <p:cNvPr id="24" name="Picture Placeholder 20">
            <a:extLst>
              <a:ext uri="{FF2B5EF4-FFF2-40B4-BE49-F238E27FC236}">
                <a16:creationId xmlns:a16="http://schemas.microsoft.com/office/drawing/2014/main" id="{5DD0E6CC-A16D-C085-2799-FE5B30FBF49C}"/>
              </a:ext>
            </a:extLst>
          </p:cNvPr>
          <p:cNvSpPr>
            <a:spLocks noGrp="1"/>
          </p:cNvSpPr>
          <p:nvPr>
            <p:ph type="pic" sz="quarter" idx="12"/>
          </p:nvPr>
        </p:nvSpPr>
        <p:spPr>
          <a:xfrm>
            <a:off x="1493432" y="1440291"/>
            <a:ext cx="4603750" cy="5417709"/>
          </a:xfrm>
          <a:solidFill>
            <a:srgbClr val="00A7B5"/>
          </a:solidFill>
          <a:ln>
            <a:solidFill>
              <a:srgbClr val="00A7B5"/>
            </a:solidFill>
          </a:ln>
        </p:spPr>
        <p:txBody>
          <a:bodyPr/>
          <a:lstStyle/>
          <a:p>
            <a:endParaRPr lang="en-US" dirty="0"/>
          </a:p>
        </p:txBody>
      </p:sp>
    </p:spTree>
    <p:extLst>
      <p:ext uri="{BB962C8B-B14F-4D97-AF65-F5344CB8AC3E}">
        <p14:creationId xmlns:p14="http://schemas.microsoft.com/office/powerpoint/2010/main" val="4175390441"/>
      </p:ext>
    </p:extLst>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Two Content">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681374"/>
            <a:ext cx="11131533" cy="762000"/>
          </a:xfrm>
        </p:spPr>
        <p:txBody>
          <a:bodyPr>
            <a:normAutofit/>
          </a:bodyPr>
          <a:lstStyle>
            <a:lvl1pPr algn="l">
              <a:defRPr lang="en-US" sz="2600" kern="1200" dirty="0">
                <a:solidFill>
                  <a:srgbClr val="FFFFFF"/>
                </a:solidFill>
                <a:latin typeface="Montserrat Bold"/>
                <a:ea typeface="+mn-ea"/>
                <a:cs typeface="+mn-cs"/>
              </a:defRPr>
            </a:lvl1pPr>
          </a:lstStyle>
          <a:p>
            <a:r>
              <a:rPr lang="en-US" dirty="0"/>
              <a:t>Click to edit Master title style</a:t>
            </a:r>
          </a:p>
        </p:txBody>
      </p:sp>
      <p:sp>
        <p:nvSpPr>
          <p:cNvPr id="9" name="AutoShape 5">
            <a:extLst>
              <a:ext uri="{FF2B5EF4-FFF2-40B4-BE49-F238E27FC236}">
                <a16:creationId xmlns:a16="http://schemas.microsoft.com/office/drawing/2014/main" id="{C1EC2B71-EF8D-3155-DEAB-3AA6E6C47BF5}"/>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1" name="Content Placeholder 3">
            <a:extLst>
              <a:ext uri="{FF2B5EF4-FFF2-40B4-BE49-F238E27FC236}">
                <a16:creationId xmlns:a16="http://schemas.microsoft.com/office/drawing/2014/main" id="{1FE2211A-E094-5FB8-D696-30483F3C0BE4}"/>
              </a:ext>
            </a:extLst>
          </p:cNvPr>
          <p:cNvSpPr>
            <a:spLocks noGrp="1"/>
          </p:cNvSpPr>
          <p:nvPr>
            <p:ph sz="half" idx="10"/>
          </p:nvPr>
        </p:nvSpPr>
        <p:spPr>
          <a:xfrm>
            <a:off x="704867" y="1928033"/>
            <a:ext cx="53911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8546459-FE40-3CC5-176D-B3E6CA1CC6A9}"/>
              </a:ext>
            </a:extLst>
          </p:cNvPr>
          <p:cNvSpPr>
            <a:spLocks noGrp="1"/>
          </p:cNvSpPr>
          <p:nvPr>
            <p:ph sz="half" idx="11"/>
          </p:nvPr>
        </p:nvSpPr>
        <p:spPr>
          <a:xfrm>
            <a:off x="6350000" y="1906177"/>
            <a:ext cx="53911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6">
            <a:extLst>
              <a:ext uri="{FF2B5EF4-FFF2-40B4-BE49-F238E27FC236}">
                <a16:creationId xmlns:a16="http://schemas.microsoft.com/office/drawing/2014/main" id="{D9C271C5-0536-66EC-1F53-015F9FD9F420}"/>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1355221863"/>
      </p:ext>
    </p:extLst>
  </p:cSld>
  <p:clrMapOvr>
    <a:masterClrMapping/>
  </p:clrMapOvr>
</p:sldLayout>
</file>

<file path=ppt/slideLayouts/slideLayout5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E69B03D-9C91-163B-2A72-49FF89EA1534}"/>
              </a:ext>
            </a:extLst>
          </p:cNvPr>
          <p:cNvSpPr>
            <a:spLocks noGrp="1" noRot="1" noMove="1" noResize="1" noEditPoints="1" noAdjustHandles="1" noChangeArrowheads="1" noChangeShapeType="1"/>
          </p:cNvSpPr>
          <p:nvPr userDrawn="1"/>
        </p:nvSpPr>
        <p:spPr>
          <a:xfrm>
            <a:off x="7870916" y="0"/>
            <a:ext cx="4321085" cy="6858000"/>
          </a:xfrm>
          <a:prstGeom prst="rect">
            <a:avLst/>
          </a:prstGeom>
          <a:solidFill>
            <a:srgbClr val="535758"/>
          </a:solidFill>
        </p:spPr>
        <p:txBody>
          <a:bodyPr/>
          <a:lstStyle/>
          <a:p>
            <a:endParaRPr lang="en-US" sz="1200" dirty="0"/>
          </a:p>
        </p:txBody>
      </p:sp>
      <p:sp>
        <p:nvSpPr>
          <p:cNvPr id="9" name="AutoShape 6">
            <a:extLst>
              <a:ext uri="{FF2B5EF4-FFF2-40B4-BE49-F238E27FC236}">
                <a16:creationId xmlns:a16="http://schemas.microsoft.com/office/drawing/2014/main" id="{9D6F2594-9482-8963-31D5-17E10D4E773E}"/>
              </a:ext>
            </a:extLst>
          </p:cNvPr>
          <p:cNvSpPr/>
          <p:nvPr userDrawn="1"/>
        </p:nvSpPr>
        <p:spPr>
          <a:xfrm>
            <a:off x="660400" y="1974400"/>
            <a:ext cx="868576"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Freeform 12">
            <a:extLst>
              <a:ext uri="{FF2B5EF4-FFF2-40B4-BE49-F238E27FC236}">
                <a16:creationId xmlns:a16="http://schemas.microsoft.com/office/drawing/2014/main" id="{3BE3B725-8D66-958F-BCA8-F7D375E85549}"/>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Title 15">
            <a:extLst>
              <a:ext uri="{FF2B5EF4-FFF2-40B4-BE49-F238E27FC236}">
                <a16:creationId xmlns:a16="http://schemas.microsoft.com/office/drawing/2014/main" id="{52BD987E-9D20-4C67-2F1B-7C0E2308E415}"/>
              </a:ext>
            </a:extLst>
          </p:cNvPr>
          <p:cNvSpPr>
            <a:spLocks noGrp="1"/>
          </p:cNvSpPr>
          <p:nvPr>
            <p:ph type="title" hasCustomPrompt="1"/>
          </p:nvPr>
        </p:nvSpPr>
        <p:spPr>
          <a:xfrm>
            <a:off x="660400" y="928627"/>
            <a:ext cx="6771816" cy="909603"/>
          </a:xfrm>
        </p:spPr>
        <p:txBody>
          <a:bodyPr>
            <a:noAutofit/>
          </a:bodyPr>
          <a:lstStyle>
            <a:lvl1pPr algn="l">
              <a:defRPr lang="en-US" sz="3334" kern="1200" dirty="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19" name="Text Placeholder 20">
            <a:extLst>
              <a:ext uri="{FF2B5EF4-FFF2-40B4-BE49-F238E27FC236}">
                <a16:creationId xmlns:a16="http://schemas.microsoft.com/office/drawing/2014/main" id="{F130787D-641B-44DE-840E-C93AE54B6837}"/>
              </a:ext>
            </a:extLst>
          </p:cNvPr>
          <p:cNvSpPr>
            <a:spLocks noGrp="1"/>
          </p:cNvSpPr>
          <p:nvPr>
            <p:ph type="body" sz="quarter" idx="10"/>
          </p:nvPr>
        </p:nvSpPr>
        <p:spPr>
          <a:xfrm>
            <a:off x="660400" y="2166258"/>
            <a:ext cx="6807200" cy="4419600"/>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668194196"/>
      </p:ext>
    </p:extLst>
  </p:cSld>
  <p:clrMapOvr>
    <a:masterClrMapping/>
  </p:clrMapOvr>
</p:sldLayout>
</file>

<file path=ppt/slideLayouts/slideLayout5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ustom Layout with Picture">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E69B03D-9C91-163B-2A72-49FF89EA1534}"/>
              </a:ext>
            </a:extLst>
          </p:cNvPr>
          <p:cNvSpPr>
            <a:spLocks noGrp="1" noRot="1" noMove="1" noResize="1" noEditPoints="1" noAdjustHandles="1" noChangeArrowheads="1" noChangeShapeType="1"/>
          </p:cNvSpPr>
          <p:nvPr userDrawn="1"/>
        </p:nvSpPr>
        <p:spPr>
          <a:xfrm>
            <a:off x="7870916" y="0"/>
            <a:ext cx="4321085" cy="6858000"/>
          </a:xfrm>
          <a:prstGeom prst="rect">
            <a:avLst/>
          </a:prstGeom>
          <a:solidFill>
            <a:srgbClr val="535758"/>
          </a:solidFill>
        </p:spPr>
        <p:txBody>
          <a:bodyPr/>
          <a:lstStyle/>
          <a:p>
            <a:endParaRPr lang="en-US" sz="1200" dirty="0"/>
          </a:p>
        </p:txBody>
      </p:sp>
      <p:sp>
        <p:nvSpPr>
          <p:cNvPr id="9" name="AutoShape 6">
            <a:extLst>
              <a:ext uri="{FF2B5EF4-FFF2-40B4-BE49-F238E27FC236}">
                <a16:creationId xmlns:a16="http://schemas.microsoft.com/office/drawing/2014/main" id="{9D6F2594-9482-8963-31D5-17E10D4E773E}"/>
              </a:ext>
            </a:extLst>
          </p:cNvPr>
          <p:cNvSpPr/>
          <p:nvPr userDrawn="1"/>
        </p:nvSpPr>
        <p:spPr>
          <a:xfrm>
            <a:off x="1333594" y="2645973"/>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15" name="Freeform 12">
            <a:extLst>
              <a:ext uri="{FF2B5EF4-FFF2-40B4-BE49-F238E27FC236}">
                <a16:creationId xmlns:a16="http://schemas.microsoft.com/office/drawing/2014/main" id="{3BE3B725-8D66-958F-BCA8-F7D375E85549}"/>
              </a:ext>
            </a:extLst>
          </p:cNvPr>
          <p:cNvSpPr>
            <a:spLocks noGrp="1" noRot="1" noMove="1" noResize="1" noEditPoints="1" noAdjustHandles="1" noChangeArrowheads="1" noChangeShapeType="1"/>
          </p:cNvSpPr>
          <p:nvPr userDrawn="1"/>
        </p:nvSpPr>
        <p:spPr>
          <a:xfrm>
            <a:off x="202376" y="286909"/>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6" name="Title 15">
            <a:extLst>
              <a:ext uri="{FF2B5EF4-FFF2-40B4-BE49-F238E27FC236}">
                <a16:creationId xmlns:a16="http://schemas.microsoft.com/office/drawing/2014/main" id="{52BD987E-9D20-4C67-2F1B-7C0E2308E415}"/>
              </a:ext>
            </a:extLst>
          </p:cNvPr>
          <p:cNvSpPr>
            <a:spLocks noGrp="1"/>
          </p:cNvSpPr>
          <p:nvPr>
            <p:ph type="title" hasCustomPrompt="1"/>
          </p:nvPr>
        </p:nvSpPr>
        <p:spPr>
          <a:xfrm>
            <a:off x="1333594" y="1585127"/>
            <a:ext cx="4169679" cy="762000"/>
          </a:xfrm>
        </p:spPr>
        <p:txBody>
          <a:bodyPr>
            <a:noAutofit/>
          </a:bodyPr>
          <a:lstStyle>
            <a:lvl1pPr algn="l">
              <a:defRPr lang="en-US" sz="3334" kern="1200" dirty="0">
                <a:solidFill>
                  <a:srgbClr val="535758"/>
                </a:solidFill>
                <a:latin typeface="Montserrat Bold"/>
                <a:ea typeface="+mn-ea"/>
                <a:cs typeface="+mn-cs"/>
              </a:defRPr>
            </a:lvl1pPr>
          </a:lstStyle>
          <a:p>
            <a:r>
              <a:rPr lang="en-US" dirty="0"/>
              <a:t>Click to edit </a:t>
            </a:r>
            <a:br>
              <a:rPr lang="en-US" dirty="0"/>
            </a:br>
            <a:r>
              <a:rPr lang="en-US" dirty="0"/>
              <a:t>Master title style</a:t>
            </a:r>
          </a:p>
        </p:txBody>
      </p:sp>
      <p:sp>
        <p:nvSpPr>
          <p:cNvPr id="19" name="Text Placeholder 20">
            <a:extLst>
              <a:ext uri="{FF2B5EF4-FFF2-40B4-BE49-F238E27FC236}">
                <a16:creationId xmlns:a16="http://schemas.microsoft.com/office/drawing/2014/main" id="{F130787D-641B-44DE-840E-C93AE54B6837}"/>
              </a:ext>
            </a:extLst>
          </p:cNvPr>
          <p:cNvSpPr>
            <a:spLocks noGrp="1"/>
          </p:cNvSpPr>
          <p:nvPr>
            <p:ph type="body" sz="quarter" idx="10"/>
          </p:nvPr>
        </p:nvSpPr>
        <p:spPr>
          <a:xfrm>
            <a:off x="1301808" y="2797015"/>
            <a:ext cx="4603239" cy="2968785"/>
          </a:xfrm>
        </p:spPr>
        <p:txBody>
          <a:bodyPr/>
          <a:lstStyle>
            <a:lvl1pPr marL="0" indent="0">
              <a:buNone/>
              <a:defRPr lang="en-US" sz="1667" kern="1200" dirty="0" smtClean="0">
                <a:solidFill>
                  <a:srgbClr val="535758"/>
                </a:solidFill>
                <a:latin typeface="Montserrat"/>
                <a:ea typeface="+mn-ea"/>
                <a:cs typeface="+mn-cs"/>
              </a:defRPr>
            </a:lvl1pPr>
            <a:lvl2pPr>
              <a:defRPr lang="en-US" sz="1667" kern="1200" dirty="0" smtClean="0">
                <a:solidFill>
                  <a:srgbClr val="535758"/>
                </a:solidFill>
                <a:latin typeface="Montserrat"/>
                <a:ea typeface="+mn-ea"/>
                <a:cs typeface="+mn-cs"/>
              </a:defRPr>
            </a:lvl2pPr>
            <a:lvl3pPr>
              <a:defRPr lang="en-US" sz="1667" kern="1200" dirty="0" smtClean="0">
                <a:solidFill>
                  <a:srgbClr val="535758"/>
                </a:solidFill>
                <a:latin typeface="Montserrat"/>
                <a:ea typeface="+mn-ea"/>
                <a:cs typeface="+mn-cs"/>
              </a:defRPr>
            </a:lvl3pPr>
            <a:lvl4pPr>
              <a:defRPr lang="en-US" sz="1667" kern="1200" dirty="0" smtClean="0">
                <a:solidFill>
                  <a:srgbClr val="535758"/>
                </a:solidFill>
                <a:latin typeface="Montserrat"/>
                <a:ea typeface="+mn-ea"/>
                <a:cs typeface="+mn-cs"/>
              </a:defRPr>
            </a:lvl4pPr>
            <a:lvl5pPr>
              <a:defRPr lang="en-US" sz="1667" kern="1200" dirty="0">
                <a:solidFill>
                  <a:srgbClr val="535758"/>
                </a:solidFill>
                <a:latin typeface="Montserrat"/>
                <a:ea typeface="+mn-ea"/>
                <a:cs typeface="+mn-cs"/>
              </a:defRPr>
            </a:lvl5pPr>
          </a:lstStyle>
          <a:p>
            <a:pPr lvl="0"/>
            <a:r>
              <a:rPr lang="en-US" dirty="0"/>
              <a:t>Click to edit Master text styles</a:t>
            </a:r>
          </a:p>
        </p:txBody>
      </p:sp>
      <p:sp>
        <p:nvSpPr>
          <p:cNvPr id="21" name="Picture Placeholder 20">
            <a:extLst>
              <a:ext uri="{FF2B5EF4-FFF2-40B4-BE49-F238E27FC236}">
                <a16:creationId xmlns:a16="http://schemas.microsoft.com/office/drawing/2014/main" id="{80EFFB9F-2D9C-F2A2-DC89-1348360E2BE0}"/>
              </a:ext>
            </a:extLst>
          </p:cNvPr>
          <p:cNvSpPr>
            <a:spLocks noGrp="1"/>
          </p:cNvSpPr>
          <p:nvPr>
            <p:ph type="pic" sz="quarter" idx="11"/>
          </p:nvPr>
        </p:nvSpPr>
        <p:spPr>
          <a:xfrm>
            <a:off x="6673370" y="939800"/>
            <a:ext cx="4603750" cy="5130800"/>
          </a:xfrm>
          <a:solidFill>
            <a:srgbClr val="00A7B5"/>
          </a:solidFill>
          <a:ln>
            <a:solidFill>
              <a:srgbClr val="00A7B5"/>
            </a:solidFill>
          </a:ln>
        </p:spPr>
        <p:txBody>
          <a:bodyPr/>
          <a:lstStyle/>
          <a:p>
            <a:endParaRPr lang="en-US" dirty="0"/>
          </a:p>
        </p:txBody>
      </p:sp>
    </p:spTree>
    <p:extLst>
      <p:ext uri="{BB962C8B-B14F-4D97-AF65-F5344CB8AC3E}">
        <p14:creationId xmlns:p14="http://schemas.microsoft.com/office/powerpoint/2010/main" val="4140450086"/>
      </p:ext>
    </p:extLst>
  </p:cSld>
  <p:clrMapOvr>
    <a:masterClrMapping/>
  </p:clrMapOvr>
</p:sldLayout>
</file>

<file path=ppt/slideLayouts/slideLayout5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Freeform 12">
            <a:extLst>
              <a:ext uri="{FF2B5EF4-FFF2-40B4-BE49-F238E27FC236}">
                <a16:creationId xmlns:a16="http://schemas.microsoft.com/office/drawing/2014/main" id="{35807D83-7D0D-0C80-9E63-0EF903B4AB00}"/>
              </a:ext>
            </a:extLst>
          </p:cNvPr>
          <p:cNvSpPr>
            <a:spLocks noGrp="1" noRot="1" noMove="1" noResize="1" noEditPoints="1" noAdjustHandles="1" noChangeArrowheads="1" noChangeShapeType="1"/>
          </p:cNvSpPr>
          <p:nvPr userDrawn="1"/>
        </p:nvSpPr>
        <p:spPr>
          <a:xfrm>
            <a:off x="-1749908" y="4841730"/>
            <a:ext cx="7290665" cy="86957"/>
          </a:xfrm>
          <a:custGeom>
            <a:avLst/>
            <a:gdLst/>
            <a:ahLst/>
            <a:cxnLst/>
            <a:rect l="l" t="t" r="r" b="b"/>
            <a:pathLst>
              <a:path w="9878006" h="148170">
                <a:moveTo>
                  <a:pt x="0" y="0"/>
                </a:moveTo>
                <a:lnTo>
                  <a:pt x="9878006" y="0"/>
                </a:lnTo>
                <a:lnTo>
                  <a:pt x="9878006" y="148170"/>
                </a:lnTo>
                <a:lnTo>
                  <a:pt x="0" y="148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00" dirty="0"/>
          </a:p>
        </p:txBody>
      </p:sp>
      <p:sp>
        <p:nvSpPr>
          <p:cNvPr id="16" name="Freeform 11">
            <a:extLst>
              <a:ext uri="{FF2B5EF4-FFF2-40B4-BE49-F238E27FC236}">
                <a16:creationId xmlns:a16="http://schemas.microsoft.com/office/drawing/2014/main" id="{DE002EFF-5D55-9A82-0129-C77392E8DD8B}"/>
              </a:ext>
            </a:extLst>
          </p:cNvPr>
          <p:cNvSpPr>
            <a:spLocks noGrp="1" noRot="1" noMove="1" noResize="1" noEditPoints="1" noAdjustHandles="1" noChangeArrowheads="1" noChangeShapeType="1"/>
          </p:cNvSpPr>
          <p:nvPr userDrawn="1"/>
        </p:nvSpPr>
        <p:spPr>
          <a:xfrm>
            <a:off x="944256" y="4926903"/>
            <a:ext cx="3928406" cy="800195"/>
          </a:xfrm>
          <a:custGeom>
            <a:avLst/>
            <a:gdLst/>
            <a:ahLst/>
            <a:cxnLst/>
            <a:rect l="l" t="t" r="r" b="b"/>
            <a:pathLst>
              <a:path w="5322535" h="1173218">
                <a:moveTo>
                  <a:pt x="0" y="0"/>
                </a:moveTo>
                <a:lnTo>
                  <a:pt x="5322534" y="0"/>
                </a:lnTo>
                <a:lnTo>
                  <a:pt x="5322534" y="1173218"/>
                </a:lnTo>
                <a:lnTo>
                  <a:pt x="0" y="1173218"/>
                </a:lnTo>
                <a:lnTo>
                  <a:pt x="0" y="0"/>
                </a:lnTo>
                <a:close/>
              </a:path>
            </a:pathLst>
          </a:custGeom>
          <a:blipFill>
            <a:blip r:embed="rId4"/>
            <a:stretch>
              <a:fillRect l="-11073" t="-235974" r="-10882" b="-217300"/>
            </a:stretch>
          </a:blipFill>
        </p:spPr>
        <p:txBody>
          <a:bodyPr/>
          <a:lstStyle/>
          <a:p>
            <a:endParaRPr lang="en-US" sz="1800" dirty="0"/>
          </a:p>
        </p:txBody>
      </p:sp>
      <p:sp>
        <p:nvSpPr>
          <p:cNvPr id="3" name="Title 1">
            <a:extLst>
              <a:ext uri="{FF2B5EF4-FFF2-40B4-BE49-F238E27FC236}">
                <a16:creationId xmlns:a16="http://schemas.microsoft.com/office/drawing/2014/main" id="{A30BAF64-D707-FE1E-5FC1-061D76D4E1EA}"/>
              </a:ext>
            </a:extLst>
          </p:cNvPr>
          <p:cNvSpPr>
            <a:spLocks noGrp="1"/>
          </p:cNvSpPr>
          <p:nvPr>
            <p:ph type="title"/>
          </p:nvPr>
        </p:nvSpPr>
        <p:spPr>
          <a:xfrm>
            <a:off x="813104" y="2519292"/>
            <a:ext cx="7635202" cy="1712508"/>
          </a:xfrm>
        </p:spPr>
        <p:txBody>
          <a:bodyPr>
            <a:noAutofit/>
          </a:bodyPr>
          <a:lstStyle>
            <a:lvl1pPr algn="l">
              <a:defRPr lang="en-US" sz="6600" b="1" kern="1200" dirty="0">
                <a:solidFill>
                  <a:srgbClr val="00A7B5"/>
                </a:solidFill>
                <a:latin typeface="Raleway Ultra-Bold"/>
                <a:ea typeface="+mn-ea"/>
                <a:cs typeface="+mn-cs"/>
              </a:defRPr>
            </a:lvl1pPr>
          </a:lstStyle>
          <a:p>
            <a:r>
              <a:rPr lang="en-US" dirty="0"/>
              <a:t>Click to edit Master title style</a:t>
            </a:r>
          </a:p>
        </p:txBody>
      </p:sp>
      <p:sp>
        <p:nvSpPr>
          <p:cNvPr id="5" name="Text Placeholder 15">
            <a:extLst>
              <a:ext uri="{FF2B5EF4-FFF2-40B4-BE49-F238E27FC236}">
                <a16:creationId xmlns:a16="http://schemas.microsoft.com/office/drawing/2014/main" id="{99EB73E0-8133-F474-588B-0942493D5498}"/>
              </a:ext>
            </a:extLst>
          </p:cNvPr>
          <p:cNvSpPr>
            <a:spLocks noGrp="1"/>
          </p:cNvSpPr>
          <p:nvPr>
            <p:ph type="body" sz="quarter" idx="10"/>
          </p:nvPr>
        </p:nvSpPr>
        <p:spPr>
          <a:xfrm>
            <a:off x="813104" y="4294489"/>
            <a:ext cx="6656024" cy="421792"/>
          </a:xfrm>
        </p:spPr>
        <p:txBody>
          <a:bodyPr>
            <a:noAutofit/>
          </a:bodyPr>
          <a:lstStyle>
            <a:lvl1pPr marL="0" indent="0">
              <a:buNone/>
              <a:defRPr lang="en-US" sz="2000" b="0" kern="1200" dirty="0">
                <a:solidFill>
                  <a:srgbClr val="00A7B5"/>
                </a:solidFill>
                <a:latin typeface="Montserrat"/>
                <a:ea typeface="+mn-ea"/>
                <a:cs typeface="+mn-cs"/>
              </a:defRPr>
            </a:lvl1pPr>
            <a:lvl2pPr>
              <a:defRPr lang="en-US" sz="2000" b="0" kern="1200" dirty="0">
                <a:solidFill>
                  <a:srgbClr val="00A7B5"/>
                </a:solidFill>
                <a:latin typeface="Montserrat"/>
                <a:ea typeface="+mn-ea"/>
                <a:cs typeface="+mn-cs"/>
              </a:defRPr>
            </a:lvl2pPr>
            <a:lvl3pPr>
              <a:defRPr lang="en-US" sz="2000" b="0" kern="1200" dirty="0">
                <a:solidFill>
                  <a:srgbClr val="00A7B5"/>
                </a:solidFill>
                <a:latin typeface="Montserrat"/>
                <a:ea typeface="+mn-ea"/>
                <a:cs typeface="+mn-cs"/>
              </a:defRPr>
            </a:lvl3pPr>
            <a:lvl4pPr>
              <a:defRPr lang="en-US" sz="2000" b="0" kern="1200" dirty="0">
                <a:solidFill>
                  <a:srgbClr val="00A7B5"/>
                </a:solidFill>
                <a:latin typeface="Montserrat"/>
                <a:ea typeface="+mn-ea"/>
                <a:cs typeface="+mn-cs"/>
              </a:defRPr>
            </a:lvl4pPr>
            <a:lvl5pPr>
              <a:defRPr lang="en-US" sz="2000" b="0" kern="1200" dirty="0">
                <a:solidFill>
                  <a:srgbClr val="00A7B5"/>
                </a:solidFill>
                <a:latin typeface="Montserra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118645956"/>
      </p:ext>
    </p:extLst>
  </p:cSld>
  <p:clrMapOvr>
    <a:masterClrMapping/>
  </p:clrMapOvr>
</p:sldLayout>
</file>

<file path=ppt/slideLayouts/slideLayout5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DE2A-2F54-4EEB-8D3D-A35550F70D36}"/>
              </a:ext>
            </a:extLst>
          </p:cNvPr>
          <p:cNvSpPr>
            <a:spLocks noGrp="1"/>
          </p:cNvSpPr>
          <p:nvPr>
            <p:ph type="title" hasCustomPrompt="1"/>
          </p:nvPr>
        </p:nvSpPr>
        <p:spPr>
          <a:xfrm>
            <a:off x="645695" y="1027906"/>
            <a:ext cx="4888831" cy="1325563"/>
          </a:xfrm>
        </p:spPr>
        <p:txBody>
          <a:bodyPr>
            <a:normAutofit/>
          </a:bodyPr>
          <a:lstStyle>
            <a:lvl1pPr>
              <a:defRPr lang="en-US" sz="4400" b="1" kern="1200" smtClean="0">
                <a:solidFill>
                  <a:srgbClr val="00A7B5"/>
                </a:solidFill>
                <a:latin typeface="Montserrat Ultra-Bold"/>
                <a:ea typeface="+mn-ea"/>
                <a:cs typeface="+mn-cs"/>
              </a:defRPr>
            </a:lvl1pPr>
          </a:lstStyle>
          <a:p>
            <a:r>
              <a:rPr lang="en-US" dirty="0"/>
              <a:t>Agenda</a:t>
            </a:r>
          </a:p>
        </p:txBody>
      </p:sp>
      <p:grpSp>
        <p:nvGrpSpPr>
          <p:cNvPr id="7" name="Group 2">
            <a:extLst>
              <a:ext uri="{FF2B5EF4-FFF2-40B4-BE49-F238E27FC236}">
                <a16:creationId xmlns:a16="http://schemas.microsoft.com/office/drawing/2014/main" id="{81AFFBD5-52CB-2466-763B-9A2B05517BB1}"/>
              </a:ext>
            </a:extLst>
          </p:cNvPr>
          <p:cNvGrpSpPr/>
          <p:nvPr userDrawn="1"/>
        </p:nvGrpSpPr>
        <p:grpSpPr>
          <a:xfrm>
            <a:off x="645695" y="2353468"/>
            <a:ext cx="7118685" cy="3238502"/>
            <a:chOff x="0" y="0"/>
            <a:chExt cx="2204485" cy="1358312"/>
          </a:xfrm>
        </p:grpSpPr>
        <p:sp>
          <p:nvSpPr>
            <p:cNvPr id="8" name="Freeform 3">
              <a:extLst>
                <a:ext uri="{FF2B5EF4-FFF2-40B4-BE49-F238E27FC236}">
                  <a16:creationId xmlns:a16="http://schemas.microsoft.com/office/drawing/2014/main" id="{FACDEF4D-1D15-6AAD-0EE3-25090C8BF6A1}"/>
                </a:ext>
              </a:extLst>
            </p:cNvPr>
            <p:cNvSpPr/>
            <p:nvPr/>
          </p:nvSpPr>
          <p:spPr>
            <a:xfrm>
              <a:off x="0" y="0"/>
              <a:ext cx="2204485" cy="1358312"/>
            </a:xfrm>
            <a:custGeom>
              <a:avLst/>
              <a:gdLst/>
              <a:ahLst/>
              <a:cxnLst/>
              <a:rect l="l" t="t" r="r" b="b"/>
              <a:pathLst>
                <a:path w="2204485" h="1358312">
                  <a:moveTo>
                    <a:pt x="47172" y="0"/>
                  </a:moveTo>
                  <a:lnTo>
                    <a:pt x="2157313" y="0"/>
                  </a:lnTo>
                  <a:cubicBezTo>
                    <a:pt x="2183366" y="0"/>
                    <a:pt x="2204485" y="21120"/>
                    <a:pt x="2204485" y="47172"/>
                  </a:cubicBezTo>
                  <a:lnTo>
                    <a:pt x="2204485" y="1311140"/>
                  </a:lnTo>
                  <a:cubicBezTo>
                    <a:pt x="2204485" y="1337193"/>
                    <a:pt x="2183366" y="1358312"/>
                    <a:pt x="2157313" y="1358312"/>
                  </a:cubicBezTo>
                  <a:lnTo>
                    <a:pt x="47172" y="1358312"/>
                  </a:lnTo>
                  <a:cubicBezTo>
                    <a:pt x="21120" y="1358312"/>
                    <a:pt x="0" y="1337193"/>
                    <a:pt x="0" y="1311140"/>
                  </a:cubicBezTo>
                  <a:lnTo>
                    <a:pt x="0" y="47172"/>
                  </a:lnTo>
                  <a:cubicBezTo>
                    <a:pt x="0" y="21120"/>
                    <a:pt x="21120" y="0"/>
                    <a:pt x="47172" y="0"/>
                  </a:cubicBezTo>
                  <a:close/>
                </a:path>
              </a:pathLst>
            </a:custGeom>
            <a:solidFill>
              <a:srgbClr val="535758"/>
            </a:solidFill>
          </p:spPr>
          <p:txBody>
            <a:bodyPr/>
            <a:lstStyle/>
            <a:p>
              <a:endParaRPr lang="en-US" sz="1200" dirty="0"/>
            </a:p>
          </p:txBody>
        </p:sp>
        <p:sp>
          <p:nvSpPr>
            <p:cNvPr id="9" name="TextBox 4">
              <a:extLst>
                <a:ext uri="{FF2B5EF4-FFF2-40B4-BE49-F238E27FC236}">
                  <a16:creationId xmlns:a16="http://schemas.microsoft.com/office/drawing/2014/main" id="{FF2F93A7-F4A1-BB66-87D0-B07D19E80737}"/>
                </a:ext>
              </a:extLst>
            </p:cNvPr>
            <p:cNvSpPr txBox="1"/>
            <p:nvPr/>
          </p:nvSpPr>
          <p:spPr>
            <a:xfrm>
              <a:off x="0" y="-38100"/>
              <a:ext cx="2204485" cy="1396412"/>
            </a:xfrm>
            <a:prstGeom prst="rect">
              <a:avLst/>
            </a:prstGeom>
          </p:spPr>
          <p:txBody>
            <a:bodyPr lIns="50800" tIns="50800" rIns="50800" bIns="50800" rtlCol="0" anchor="ctr"/>
            <a:lstStyle/>
            <a:p>
              <a:pPr algn="ctr">
                <a:lnSpc>
                  <a:spcPts val="2659"/>
                </a:lnSpc>
                <a:spcBef>
                  <a:spcPct val="0"/>
                </a:spcBef>
              </a:pPr>
              <a:endParaRPr sz="1200" dirty="0"/>
            </a:p>
          </p:txBody>
        </p:sp>
      </p:grpSp>
      <p:sp>
        <p:nvSpPr>
          <p:cNvPr id="10" name="Text Placeholder 15">
            <a:extLst>
              <a:ext uri="{FF2B5EF4-FFF2-40B4-BE49-F238E27FC236}">
                <a16:creationId xmlns:a16="http://schemas.microsoft.com/office/drawing/2014/main" id="{F3505D9D-CD04-F948-40BA-7658769DBFDA}"/>
              </a:ext>
            </a:extLst>
          </p:cNvPr>
          <p:cNvSpPr>
            <a:spLocks noGrp="1"/>
          </p:cNvSpPr>
          <p:nvPr>
            <p:ph type="body" sz="quarter" idx="13"/>
          </p:nvPr>
        </p:nvSpPr>
        <p:spPr>
          <a:xfrm>
            <a:off x="760041" y="2489547"/>
            <a:ext cx="6685547" cy="2875507"/>
          </a:xfrm>
        </p:spPr>
        <p:txBody>
          <a:bodyPr/>
          <a:lstStyle>
            <a:lvl1pPr marL="342917" indent="-342917">
              <a:buFont typeface="Arial" panose="020B0604020202020204" pitchFamily="34" charset="0"/>
              <a:buChar char="•"/>
              <a:defRPr lang="en-US" sz="2000" b="1" kern="1200" dirty="0" smtClean="0">
                <a:solidFill>
                  <a:schemeClr val="bg1"/>
                </a:solidFill>
                <a:latin typeface="Montserrat"/>
                <a:ea typeface="+mn-ea"/>
                <a:cs typeface="+mn-cs"/>
              </a:defRPr>
            </a:lvl1pPr>
            <a:lvl2pPr>
              <a:defRPr lang="en-US" sz="2000" kern="1200" dirty="0" smtClean="0">
                <a:solidFill>
                  <a:schemeClr val="bg1"/>
                </a:solidFill>
                <a:latin typeface="Montserrat"/>
                <a:ea typeface="+mn-ea"/>
                <a:cs typeface="+mn-cs"/>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0"/>
            <a:endParaRPr lang="en-US" dirty="0"/>
          </a:p>
        </p:txBody>
      </p:sp>
      <p:grpSp>
        <p:nvGrpSpPr>
          <p:cNvPr id="11" name="Group 10">
            <a:extLst>
              <a:ext uri="{FF2B5EF4-FFF2-40B4-BE49-F238E27FC236}">
                <a16:creationId xmlns:a16="http://schemas.microsoft.com/office/drawing/2014/main" id="{2A83F0A8-0D9D-FB8A-40F8-E9E6B7E7C872}"/>
              </a:ext>
            </a:extLst>
          </p:cNvPr>
          <p:cNvGrpSpPr>
            <a:grpSpLocks noGrp="1" noUngrp="1" noRot="1" noMove="1" noResize="1"/>
          </p:cNvGrpSpPr>
          <p:nvPr userDrawn="1"/>
        </p:nvGrpSpPr>
        <p:grpSpPr>
          <a:xfrm>
            <a:off x="8001618" y="5951829"/>
            <a:ext cx="4639562" cy="682632"/>
            <a:chOff x="0" y="0"/>
            <a:chExt cx="9555172" cy="1206539"/>
          </a:xfrm>
        </p:grpSpPr>
        <p:sp>
          <p:nvSpPr>
            <p:cNvPr id="12" name="Freeform 7">
              <a:extLst>
                <a:ext uri="{FF2B5EF4-FFF2-40B4-BE49-F238E27FC236}">
                  <a16:creationId xmlns:a16="http://schemas.microsoft.com/office/drawing/2014/main" id="{FD81B3F4-BA46-6016-1C03-A4A6BAE3FAD0}"/>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3" name="Freeform 8">
              <a:extLst>
                <a:ext uri="{FF2B5EF4-FFF2-40B4-BE49-F238E27FC236}">
                  <a16:creationId xmlns:a16="http://schemas.microsoft.com/office/drawing/2014/main" id="{8E64B023-F523-11D1-A35A-61B0AA559DC6}"/>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033209756"/>
      </p:ext>
    </p:extLst>
  </p:cSld>
  <p:clrMapOvr>
    <a:masterClrMapping/>
  </p:clrMapOvr>
</p:sldLayout>
</file>

<file path=ppt/slideLayouts/slideLayout54.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C7C0-ECEC-13FA-73AE-7E547221E810}"/>
              </a:ext>
            </a:extLst>
          </p:cNvPr>
          <p:cNvSpPr>
            <a:spLocks noGrp="1"/>
          </p:cNvSpPr>
          <p:nvPr>
            <p:ph type="title"/>
          </p:nvPr>
        </p:nvSpPr>
        <p:spPr>
          <a:xfrm>
            <a:off x="838200" y="1290999"/>
            <a:ext cx="10515600" cy="2852737"/>
          </a:xfrm>
        </p:spPr>
        <p:txBody>
          <a:bodyPr anchor="b"/>
          <a:lstStyle>
            <a:lvl1pPr>
              <a:defRPr sz="6000" b="1">
                <a:solidFill>
                  <a:srgbClr val="00A7B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09B961-9E03-3847-026A-E2D816BD7CFA}"/>
              </a:ext>
            </a:extLst>
          </p:cNvPr>
          <p:cNvSpPr>
            <a:spLocks noGrp="1"/>
          </p:cNvSpPr>
          <p:nvPr>
            <p:ph type="body" idx="1"/>
          </p:nvPr>
        </p:nvSpPr>
        <p:spPr>
          <a:xfrm>
            <a:off x="838200" y="4170724"/>
            <a:ext cx="10515600" cy="1500187"/>
          </a:xfrm>
        </p:spPr>
        <p:txBody>
          <a:bodyPr/>
          <a:lstStyle>
            <a:lvl1pPr marL="0" indent="0">
              <a:buNone/>
              <a:defRPr sz="2400">
                <a:solidFill>
                  <a:srgbClr val="535758"/>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389C2AEC-6704-86FD-7473-C298A2905829}"/>
              </a:ext>
            </a:extLst>
          </p:cNvPr>
          <p:cNvGrpSpPr>
            <a:grpSpLocks noGrp="1" noUngrp="1" noRot="1" noMove="1" noResize="1"/>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ABD9E9FE-833D-BFF6-6C48-69BF79A9B0B7}"/>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DDF7199B-23A2-9944-A8E4-702DEE765EA5}"/>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825696938"/>
      </p:ext>
    </p:extLst>
  </p:cSld>
  <p:clrMapOvr>
    <a:masterClrMapping/>
  </p:clrMapOvr>
</p:sldLayout>
</file>

<file path=ppt/slideLayouts/slideLayout55.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pic with Pictur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D70DA-57FD-D113-49FD-D5EDF66C6F97}"/>
              </a:ext>
            </a:extLst>
          </p:cNvPr>
          <p:cNvSpPr>
            <a:spLocks noGrp="1"/>
          </p:cNvSpPr>
          <p:nvPr>
            <p:ph idx="1"/>
          </p:nvPr>
        </p:nvSpPr>
        <p:spPr>
          <a:xfrm>
            <a:off x="6276473" y="1847851"/>
            <a:ext cx="5257800" cy="3946817"/>
          </a:xfrm>
        </p:spPr>
        <p:txBody>
          <a:bodyPr/>
          <a:lstStyle>
            <a:lvl1pPr marL="0" indent="0">
              <a:buNone/>
              <a:defRPr b="1">
                <a:solidFill>
                  <a:srgbClr val="535758"/>
                </a:solidFill>
              </a:defRPr>
            </a:lvl1pPr>
            <a:lvl2pPr>
              <a:defRPr b="0">
                <a:solidFill>
                  <a:srgbClr val="535758"/>
                </a:solidFill>
              </a:defRPr>
            </a:lvl2pPr>
            <a:lvl3pPr>
              <a:defRPr b="0">
                <a:solidFill>
                  <a:srgbClr val="535758"/>
                </a:solidFill>
              </a:defRPr>
            </a:lvl3pPr>
            <a:lvl4pPr>
              <a:defRPr b="0">
                <a:solidFill>
                  <a:srgbClr val="535758"/>
                </a:solidFill>
              </a:defRPr>
            </a:lvl4pPr>
            <a:lvl5pPr>
              <a:defRPr b="0">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B5F9F24-F6B0-A2E4-34CD-F4F99F8558CA}"/>
              </a:ext>
            </a:extLst>
          </p:cNvPr>
          <p:cNvSpPr>
            <a:spLocks noGrp="1"/>
          </p:cNvSpPr>
          <p:nvPr>
            <p:ph type="title"/>
          </p:nvPr>
        </p:nvSpPr>
        <p:spPr>
          <a:xfrm>
            <a:off x="534839" y="365126"/>
            <a:ext cx="10999435" cy="1325563"/>
          </a:xfrm>
        </p:spPr>
        <p:txBody>
          <a:bodyPr>
            <a:normAutofit/>
          </a:bodyPr>
          <a:lstStyle>
            <a:lvl1pPr>
              <a:defRPr sz="4400" b="1">
                <a:solidFill>
                  <a:srgbClr val="00A7B5"/>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8FFA36BB-C5B1-8704-9E90-8F7AD377D3ED}"/>
              </a:ext>
            </a:extLst>
          </p:cNvPr>
          <p:cNvSpPr>
            <a:spLocks noGrp="1"/>
          </p:cNvSpPr>
          <p:nvPr>
            <p:ph type="pic" sz="quarter" idx="13"/>
          </p:nvPr>
        </p:nvSpPr>
        <p:spPr>
          <a:xfrm>
            <a:off x="657728" y="1847850"/>
            <a:ext cx="5037826" cy="3994120"/>
          </a:xfrm>
          <a:prstGeom prst="roundRect">
            <a:avLst/>
          </a:prstGeom>
        </p:spPr>
        <p:txBody>
          <a:bodyPr/>
          <a:lstStyle/>
          <a:p>
            <a:endParaRPr lang="en-US" dirty="0"/>
          </a:p>
        </p:txBody>
      </p:sp>
      <p:grpSp>
        <p:nvGrpSpPr>
          <p:cNvPr id="12" name="Group 6">
            <a:extLst>
              <a:ext uri="{FF2B5EF4-FFF2-40B4-BE49-F238E27FC236}">
                <a16:creationId xmlns:a16="http://schemas.microsoft.com/office/drawing/2014/main" id="{16A776C1-CE4F-44A9-20A9-3969B24AA0AF}"/>
              </a:ext>
            </a:extLst>
          </p:cNvPr>
          <p:cNvGrpSpPr>
            <a:grpSpLocks noGrp="1" noUngrp="1" noRot="1" noMove="1" noResize="1"/>
          </p:cNvGrpSpPr>
          <p:nvPr userDrawn="1"/>
        </p:nvGrpSpPr>
        <p:grpSpPr>
          <a:xfrm>
            <a:off x="8001618" y="5951829"/>
            <a:ext cx="4639562" cy="682632"/>
            <a:chOff x="0" y="0"/>
            <a:chExt cx="9555172" cy="1206539"/>
          </a:xfrm>
        </p:grpSpPr>
        <p:sp>
          <p:nvSpPr>
            <p:cNvPr id="13" name="Freeform 7">
              <a:extLst>
                <a:ext uri="{FF2B5EF4-FFF2-40B4-BE49-F238E27FC236}">
                  <a16:creationId xmlns:a16="http://schemas.microsoft.com/office/drawing/2014/main" id="{A84AD744-653F-F8EC-9A1C-7B0F56A84E48}"/>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4" name="Freeform 8">
              <a:extLst>
                <a:ext uri="{FF2B5EF4-FFF2-40B4-BE49-F238E27FC236}">
                  <a16:creationId xmlns:a16="http://schemas.microsoft.com/office/drawing/2014/main" id="{B6118DD5-C949-5BA8-A962-77DCBC4C9637}"/>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772284144"/>
      </p:ext>
    </p:extLst>
  </p:cSld>
  <p:clrMapOvr>
    <a:masterClrMapping/>
  </p:clrMapOvr>
</p:sldLayout>
</file>

<file path=ppt/slideLayouts/slideLayout56.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202F-F1E4-05F8-37BA-D29AD399E039}"/>
              </a:ext>
            </a:extLst>
          </p:cNvPr>
          <p:cNvSpPr>
            <a:spLocks noGrp="1"/>
          </p:cNvSpPr>
          <p:nvPr>
            <p:ph type="title"/>
          </p:nvPr>
        </p:nvSpPr>
        <p:spPr>
          <a:xfrm>
            <a:off x="657728" y="365126"/>
            <a:ext cx="10696073"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2DB0F599-86A0-5335-D63F-DF1E6D3183A7}"/>
              </a:ext>
            </a:extLst>
          </p:cNvPr>
          <p:cNvSpPr>
            <a:spLocks noGrp="1"/>
          </p:cNvSpPr>
          <p:nvPr>
            <p:ph sz="half" idx="1"/>
          </p:nvPr>
        </p:nvSpPr>
        <p:spPr>
          <a:xfrm>
            <a:off x="657728" y="2120603"/>
            <a:ext cx="5362073" cy="3506858"/>
          </a:xfrm>
        </p:spPr>
        <p:txBody>
          <a:bodyPr/>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4D46461-9298-18EF-58F7-8C55D78C24B6}"/>
              </a:ext>
            </a:extLst>
          </p:cNvPr>
          <p:cNvSpPr>
            <a:spLocks noGrp="1"/>
          </p:cNvSpPr>
          <p:nvPr>
            <p:ph sz="half" idx="2"/>
          </p:nvPr>
        </p:nvSpPr>
        <p:spPr>
          <a:xfrm>
            <a:off x="6172200" y="2120603"/>
            <a:ext cx="5181600" cy="3506858"/>
          </a:xfrm>
        </p:spPr>
        <p:txBody>
          <a:bodyPr/>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6">
            <a:extLst>
              <a:ext uri="{FF2B5EF4-FFF2-40B4-BE49-F238E27FC236}">
                <a16:creationId xmlns:a16="http://schemas.microsoft.com/office/drawing/2014/main" id="{69D8E070-D69F-1C4B-7F7D-2FA85EDECAB2}"/>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DB6ED17E-29C8-51C0-D58D-47779CAB7AE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2593B0AE-7ED0-A84E-9AD5-710C303EDA90}"/>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754853225"/>
      </p:ext>
    </p:extLst>
  </p:cSld>
  <p:clrMapOvr>
    <a:masterClrMapping/>
  </p:clrMapOvr>
</p:sldLayout>
</file>

<file path=ppt/slideLayouts/slideLayout57.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4B44DE53-3E90-72CD-EC61-07ADDCE45561}"/>
              </a:ext>
            </a:extLst>
          </p:cNvPr>
          <p:cNvGrpSpPr>
            <a:grpSpLocks noGrp="1" noUngrp="1" noRot="1" noMove="1" noResize="1"/>
          </p:cNvGrpSpPr>
          <p:nvPr userDrawn="1"/>
        </p:nvGrpSpPr>
        <p:grpSpPr>
          <a:xfrm>
            <a:off x="8001618" y="5951829"/>
            <a:ext cx="4639562" cy="682632"/>
            <a:chOff x="0" y="0"/>
            <a:chExt cx="9555172" cy="1206539"/>
          </a:xfrm>
        </p:grpSpPr>
        <p:sp>
          <p:nvSpPr>
            <p:cNvPr id="6" name="Freeform 7">
              <a:extLst>
                <a:ext uri="{FF2B5EF4-FFF2-40B4-BE49-F238E27FC236}">
                  <a16:creationId xmlns:a16="http://schemas.microsoft.com/office/drawing/2014/main" id="{8181BF14-D003-487A-BE99-2B928AEFDA0D}"/>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7" name="Freeform 8">
              <a:extLst>
                <a:ext uri="{FF2B5EF4-FFF2-40B4-BE49-F238E27FC236}">
                  <a16:creationId xmlns:a16="http://schemas.microsoft.com/office/drawing/2014/main" id="{EE37CD85-46AD-D607-38BF-63FA4D3BB01C}"/>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2" name="Content Placeholder 2">
            <a:extLst>
              <a:ext uri="{FF2B5EF4-FFF2-40B4-BE49-F238E27FC236}">
                <a16:creationId xmlns:a16="http://schemas.microsoft.com/office/drawing/2014/main" id="{8DC534A4-9986-721B-B511-8193D6E5672C}"/>
              </a:ext>
            </a:extLst>
          </p:cNvPr>
          <p:cNvSpPr>
            <a:spLocks noGrp="1"/>
          </p:cNvSpPr>
          <p:nvPr>
            <p:ph idx="1"/>
          </p:nvPr>
        </p:nvSpPr>
        <p:spPr>
          <a:xfrm>
            <a:off x="724620" y="1847851"/>
            <a:ext cx="10629181" cy="3759339"/>
          </a:xfrm>
        </p:spPr>
        <p:txBody>
          <a:bodyPr/>
          <a:lstStyle>
            <a:lvl1pPr marL="0" indent="0">
              <a:buNone/>
              <a:defRPr b="1">
                <a:solidFill>
                  <a:srgbClr val="535758"/>
                </a:solidFill>
              </a:defRPr>
            </a:lvl1pPr>
            <a:lvl2pPr>
              <a:defRPr b="0">
                <a:solidFill>
                  <a:srgbClr val="535758"/>
                </a:solidFill>
              </a:defRPr>
            </a:lvl2pPr>
            <a:lvl3pPr>
              <a:defRPr b="0">
                <a:solidFill>
                  <a:srgbClr val="535758"/>
                </a:solidFill>
              </a:defRPr>
            </a:lvl3pPr>
            <a:lvl4pPr>
              <a:defRPr b="0">
                <a:solidFill>
                  <a:srgbClr val="535758"/>
                </a:solidFill>
              </a:defRPr>
            </a:lvl4pPr>
            <a:lvl5pPr>
              <a:defRPr b="0">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5001BFE-6B8C-9CA3-DAF9-08ED39EE4C22}"/>
              </a:ext>
            </a:extLst>
          </p:cNvPr>
          <p:cNvSpPr>
            <a:spLocks noGrp="1"/>
          </p:cNvSpPr>
          <p:nvPr>
            <p:ph type="title"/>
          </p:nvPr>
        </p:nvSpPr>
        <p:spPr>
          <a:xfrm>
            <a:off x="724620" y="365126"/>
            <a:ext cx="10629181"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4" name="Date Placeholder 3">
            <a:extLst>
              <a:ext uri="{FF2B5EF4-FFF2-40B4-BE49-F238E27FC236}">
                <a16:creationId xmlns:a16="http://schemas.microsoft.com/office/drawing/2014/main" id="{EB7C0B90-B8DA-16BA-E1A9-E9E62B16447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4DF5CD0-79D0-A2FE-3088-4A71F82529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8023CE-F414-31C3-A9F2-E80CBF7C82C8}"/>
              </a:ext>
            </a:extLst>
          </p:cNvPr>
          <p:cNvSpPr>
            <a:spLocks noGrp="1"/>
          </p:cNvSpPr>
          <p:nvPr>
            <p:ph type="sldNum" sz="quarter" idx="12"/>
          </p:nvPr>
        </p:nvSpPr>
        <p:spPr>
          <a:xfrm>
            <a:off x="4981275" y="6191709"/>
            <a:ext cx="1422400" cy="243417"/>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41671372"/>
      </p:ext>
    </p:extLst>
  </p:cSld>
  <p:clrMapOvr>
    <a:masterClrMapping/>
  </p:clrMapOvr>
</p:sldLayout>
</file>

<file path=ppt/slideLayouts/slideLayout58.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Topic Slide 1">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2A4BC07-B819-B1B0-A96E-DC39EFAD2582}"/>
              </a:ext>
            </a:extLst>
          </p:cNvPr>
          <p:cNvSpPr/>
          <p:nvPr userDrawn="1"/>
        </p:nvSpPr>
        <p:spPr>
          <a:xfrm>
            <a:off x="-11268880" y="1784897"/>
            <a:ext cx="15712543" cy="4038388"/>
          </a:xfrm>
          <a:prstGeom prst="roundRect">
            <a:avLst/>
          </a:prstGeom>
          <a:solidFill>
            <a:srgbClr val="535758"/>
          </a:solidFill>
          <a:ln w="57150">
            <a:solidFill>
              <a:srgbClr val="535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14A693EF-9266-34A8-9050-B5DCE5EF9797}"/>
              </a:ext>
            </a:extLst>
          </p:cNvPr>
          <p:cNvSpPr>
            <a:spLocks noGrp="1"/>
          </p:cNvSpPr>
          <p:nvPr>
            <p:ph type="title"/>
          </p:nvPr>
        </p:nvSpPr>
        <p:spPr>
          <a:xfrm>
            <a:off x="798094" y="3249439"/>
            <a:ext cx="3240506" cy="2381341"/>
          </a:xfrm>
        </p:spPr>
        <p:txBody>
          <a:bodyPr>
            <a:noAutofit/>
          </a:bodyPr>
          <a:lstStyle>
            <a:lvl1pPr algn="l">
              <a:defRPr sz="3600" b="1">
                <a:solidFill>
                  <a:schemeClr val="bg1"/>
                </a:solidFill>
              </a:defRPr>
            </a:lvl1pPr>
          </a:lstStyle>
          <a:p>
            <a:r>
              <a:rPr lang="en-US" dirty="0"/>
              <a:t>Click to edit Master title style</a:t>
            </a:r>
          </a:p>
        </p:txBody>
      </p:sp>
      <p:grpSp>
        <p:nvGrpSpPr>
          <p:cNvPr id="8" name="Group 7">
            <a:extLst>
              <a:ext uri="{FF2B5EF4-FFF2-40B4-BE49-F238E27FC236}">
                <a16:creationId xmlns:a16="http://schemas.microsoft.com/office/drawing/2014/main" id="{B2E4F40C-0AC5-83FB-9C37-B309C944FFBB}"/>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214C46C4-987D-43F8-FD65-EAF70B0D44ED}"/>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460478E3-77CF-7E2E-5B9B-0994B531484C}"/>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6" name="Vertical Text Placeholder 2">
            <a:extLst>
              <a:ext uri="{FF2B5EF4-FFF2-40B4-BE49-F238E27FC236}">
                <a16:creationId xmlns:a16="http://schemas.microsoft.com/office/drawing/2014/main" id="{E8AC4F9E-A638-8040-F0AF-2A4309A9A476}"/>
              </a:ext>
            </a:extLst>
          </p:cNvPr>
          <p:cNvSpPr>
            <a:spLocks noGrp="1"/>
          </p:cNvSpPr>
          <p:nvPr>
            <p:ph type="body" orient="vert" idx="1"/>
          </p:nvPr>
        </p:nvSpPr>
        <p:spPr>
          <a:xfrm>
            <a:off x="5005138" y="492053"/>
            <a:ext cx="6348663" cy="5216501"/>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Vertical Text Placeholder 2">
            <a:extLst>
              <a:ext uri="{FF2B5EF4-FFF2-40B4-BE49-F238E27FC236}">
                <a16:creationId xmlns:a16="http://schemas.microsoft.com/office/drawing/2014/main" id="{EFBE3AC1-4ED9-589A-D819-E4350E0B5AA6}"/>
              </a:ext>
            </a:extLst>
          </p:cNvPr>
          <p:cNvSpPr>
            <a:spLocks noGrp="1"/>
          </p:cNvSpPr>
          <p:nvPr>
            <p:ph type="body" orient="vert" idx="10" hasCustomPrompt="1"/>
          </p:nvPr>
        </p:nvSpPr>
        <p:spPr>
          <a:xfrm>
            <a:off x="798094" y="2293586"/>
            <a:ext cx="1938215" cy="806717"/>
          </a:xfrm>
        </p:spPr>
        <p:txBody>
          <a:bodyPr vert="horz">
            <a:noAutofit/>
          </a:bodyPr>
          <a:lstStyle>
            <a:lvl1pPr marL="0" indent="0">
              <a:buNone/>
              <a:defRPr lang="en-US" sz="4400" b="1" kern="1200" dirty="0">
                <a:solidFill>
                  <a:srgbClr val="FFFFFF"/>
                </a:solidFill>
                <a:latin typeface="Montserrat Ultra-Bold"/>
                <a:ea typeface="+mn-ea"/>
                <a:cs typeface="+mn-cs"/>
              </a:defRPr>
            </a:lvl1pPr>
            <a:lvl2pPr marL="457223" indent="0">
              <a:buNone/>
              <a:defRPr sz="1400">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Topic </a:t>
            </a:r>
          </a:p>
          <a:p>
            <a:pPr lvl="1"/>
            <a:endParaRPr lang="en-US" dirty="0"/>
          </a:p>
        </p:txBody>
      </p:sp>
    </p:spTree>
    <p:extLst>
      <p:ext uri="{BB962C8B-B14F-4D97-AF65-F5344CB8AC3E}">
        <p14:creationId xmlns:p14="http://schemas.microsoft.com/office/powerpoint/2010/main" val="1771473274"/>
      </p:ext>
    </p:extLst>
  </p:cSld>
  <p:clrMapOvr>
    <a:masterClrMapping/>
  </p:clrMapOvr>
</p:sldLayout>
</file>

<file path=ppt/slideLayouts/slideLayout59.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pic Slide 3">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7F98B6-40D8-BEA5-EE8D-6664D9F78199}"/>
              </a:ext>
            </a:extLst>
          </p:cNvPr>
          <p:cNvSpPr/>
          <p:nvPr userDrawn="1"/>
        </p:nvSpPr>
        <p:spPr>
          <a:xfrm>
            <a:off x="948907" y="1844989"/>
            <a:ext cx="9135373" cy="3726612"/>
          </a:xfrm>
          <a:prstGeom prst="roundRect">
            <a:avLst/>
          </a:prstGeom>
          <a:solidFill>
            <a:srgbClr val="535758"/>
          </a:solidFill>
          <a:ln>
            <a:solidFill>
              <a:srgbClr val="535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A48675A-022F-804F-56F6-D7DF7E78DC5E}"/>
              </a:ext>
            </a:extLst>
          </p:cNvPr>
          <p:cNvSpPr>
            <a:spLocks noGrp="1"/>
          </p:cNvSpPr>
          <p:nvPr>
            <p:ph type="title"/>
          </p:nvPr>
        </p:nvSpPr>
        <p:spPr>
          <a:xfrm>
            <a:off x="1220649" y="183092"/>
            <a:ext cx="7974151" cy="1481881"/>
          </a:xfrm>
        </p:spPr>
        <p:txBody>
          <a:bodyPr>
            <a:normAutofit/>
          </a:bodyPr>
          <a:lstStyle>
            <a:lvl1pPr algn="l">
              <a:defRPr lang="en-US" sz="4400" b="1" kern="1200" dirty="0" smtClean="0">
                <a:solidFill>
                  <a:srgbClr val="00A7B5"/>
                </a:solidFill>
                <a:latin typeface="+mj-lt"/>
                <a:ea typeface="+mj-ea"/>
                <a:cs typeface="+mj-cs"/>
              </a:defRPr>
            </a:lvl1pPr>
          </a:lstStyle>
          <a:p>
            <a:r>
              <a:rPr lang="en-US" dirty="0"/>
              <a:t>Click to edit Master title style</a:t>
            </a:r>
          </a:p>
        </p:txBody>
      </p:sp>
      <p:sp>
        <p:nvSpPr>
          <p:cNvPr id="12" name="Text Placeholder 15">
            <a:extLst>
              <a:ext uri="{FF2B5EF4-FFF2-40B4-BE49-F238E27FC236}">
                <a16:creationId xmlns:a16="http://schemas.microsoft.com/office/drawing/2014/main" id="{8EDA0307-6592-E90F-54D1-40BC25872C6F}"/>
              </a:ext>
            </a:extLst>
          </p:cNvPr>
          <p:cNvSpPr>
            <a:spLocks noGrp="1"/>
          </p:cNvSpPr>
          <p:nvPr>
            <p:ph type="body" sz="quarter" idx="10"/>
          </p:nvPr>
        </p:nvSpPr>
        <p:spPr>
          <a:xfrm>
            <a:off x="1220650" y="2038932"/>
            <a:ext cx="8466814" cy="3158710"/>
          </a:xfrm>
        </p:spPr>
        <p:txBody>
          <a:bodyPr>
            <a:noAutofit/>
          </a:bodyPr>
          <a:lstStyle>
            <a:lvl1pPr marL="0" indent="0">
              <a:buNone/>
              <a:defRPr lang="en-US" sz="2000" b="1" kern="1200" dirty="0" smtClean="0">
                <a:solidFill>
                  <a:schemeClr val="bg1"/>
                </a:solidFill>
                <a:latin typeface="Montserrat"/>
                <a:ea typeface="+mn-ea"/>
                <a:cs typeface="+mn-cs"/>
              </a:defRPr>
            </a:lvl1pPr>
            <a:lvl2pPr>
              <a:defRPr lang="en-US" sz="1800" kern="1200" dirty="0" smtClean="0">
                <a:solidFill>
                  <a:schemeClr val="bg1"/>
                </a:solidFill>
                <a:latin typeface="Montserrat"/>
                <a:ea typeface="+mn-ea"/>
                <a:cs typeface="+mn-cs"/>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5B3B651F-8347-EB9A-DF5F-D042D4636F91}"/>
              </a:ext>
            </a:extLst>
          </p:cNvPr>
          <p:cNvGrpSpPr/>
          <p:nvPr userDrawn="1"/>
        </p:nvGrpSpPr>
        <p:grpSpPr>
          <a:xfrm>
            <a:off x="8001618" y="5951829"/>
            <a:ext cx="4639562" cy="682632"/>
            <a:chOff x="0" y="0"/>
            <a:chExt cx="9555172" cy="1206539"/>
          </a:xfrm>
        </p:grpSpPr>
        <p:sp>
          <p:nvSpPr>
            <p:cNvPr id="14" name="Freeform 7">
              <a:extLst>
                <a:ext uri="{FF2B5EF4-FFF2-40B4-BE49-F238E27FC236}">
                  <a16:creationId xmlns:a16="http://schemas.microsoft.com/office/drawing/2014/main" id="{E7B1A22C-E4D3-35E8-D0E4-CD2519E6AE3A}"/>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5" name="Freeform 8">
              <a:extLst>
                <a:ext uri="{FF2B5EF4-FFF2-40B4-BE49-F238E27FC236}">
                  <a16:creationId xmlns:a16="http://schemas.microsoft.com/office/drawing/2014/main" id="{1C544ED6-50B7-AD40-1630-9CC67F5198F8}"/>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3757247428"/>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42" y="3141134"/>
            <a:ext cx="5181600" cy="1354666"/>
          </a:xfrm>
        </p:spPr>
        <p:txBody>
          <a:bodyPr anchor="t">
            <a:noAutofit/>
          </a:bodyPr>
          <a:lstStyle>
            <a:lvl1pPr algn="l">
              <a:defRPr lang="en-US" sz="4400" kern="1200" dirty="0" smtClean="0">
                <a:solidFill>
                  <a:srgbClr val="FFFFFF"/>
                </a:solidFill>
                <a:latin typeface="Montserrat Bold"/>
                <a:ea typeface="+mn-ea"/>
                <a:cs typeface="+mn-cs"/>
              </a:defRPr>
            </a:lvl1pPr>
          </a:lstStyle>
          <a:p>
            <a:r>
              <a:rPr lang="en-US" dirty="0"/>
              <a:t>Click to edit Master title style</a:t>
            </a:r>
          </a:p>
        </p:txBody>
      </p:sp>
      <p:sp>
        <p:nvSpPr>
          <p:cNvPr id="3" name="Text Placeholder 2"/>
          <p:cNvSpPr>
            <a:spLocks noGrp="1"/>
          </p:cNvSpPr>
          <p:nvPr>
            <p:ph type="body" idx="1"/>
          </p:nvPr>
        </p:nvSpPr>
        <p:spPr>
          <a:xfrm>
            <a:off x="481542" y="2565400"/>
            <a:ext cx="5181600" cy="575734"/>
          </a:xfrm>
        </p:spPr>
        <p:txBody>
          <a:bodyPr anchor="b"/>
          <a:lstStyle>
            <a:lvl1pPr marL="0" indent="0">
              <a:buNone/>
              <a:defRPr sz="2133">
                <a:solidFill>
                  <a:schemeClr val="bg1"/>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dirty="0"/>
              <a:t>Click to edit Master text styles</a:t>
            </a:r>
          </a:p>
        </p:txBody>
      </p:sp>
      <p:sp>
        <p:nvSpPr>
          <p:cNvPr id="10" name="Freeform 6">
            <a:extLst>
              <a:ext uri="{FF2B5EF4-FFF2-40B4-BE49-F238E27FC236}">
                <a16:creationId xmlns:a16="http://schemas.microsoft.com/office/drawing/2014/main" id="{88033516-D518-42C3-CD11-653F9AC4EA89}"/>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1" name="AutoShape 5">
            <a:extLst>
              <a:ext uri="{FF2B5EF4-FFF2-40B4-BE49-F238E27FC236}">
                <a16:creationId xmlns:a16="http://schemas.microsoft.com/office/drawing/2014/main" id="{07FE13D5-314E-DFDD-4F15-98363EDB11BE}"/>
              </a:ext>
            </a:extLst>
          </p:cNvPr>
          <p:cNvSpPr/>
          <p:nvPr userDrawn="1"/>
        </p:nvSpPr>
        <p:spPr>
          <a:xfrm>
            <a:off x="481542" y="4597400"/>
            <a:ext cx="1550458" cy="0"/>
          </a:xfrm>
          <a:prstGeom prst="line">
            <a:avLst/>
          </a:prstGeom>
          <a:ln w="47625" cap="flat">
            <a:solidFill>
              <a:srgbClr val="00A7B5"/>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1760116065"/>
      </p:ext>
    </p:extLst>
  </p:cSld>
  <p:clrMapOvr>
    <a:masterClrMapping/>
  </p:clrMapOvr>
</p:sldLayout>
</file>

<file path=ppt/slideLayouts/slideLayout60.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49A1-FE28-6206-9818-704746887F70}"/>
              </a:ext>
            </a:extLst>
          </p:cNvPr>
          <p:cNvSpPr>
            <a:spLocks noGrp="1"/>
          </p:cNvSpPr>
          <p:nvPr>
            <p:ph type="title"/>
          </p:nvPr>
        </p:nvSpPr>
        <p:spPr>
          <a:xfrm>
            <a:off x="838200" y="1384209"/>
            <a:ext cx="10490200" cy="1325563"/>
          </a:xfrm>
        </p:spPr>
        <p:txBody>
          <a:bodyPr/>
          <a:lstStyle>
            <a:lvl1pPr algn="l">
              <a:defRPr lang="en-US" sz="5400" kern="1200" smtClean="0">
                <a:solidFill>
                  <a:srgbClr val="00A7B5"/>
                </a:solidFill>
                <a:latin typeface="Montserrat Ultra-Bold"/>
                <a:ea typeface="+mn-ea"/>
                <a:cs typeface="+mn-cs"/>
              </a:defRPr>
            </a:lvl1pPr>
          </a:lstStyle>
          <a:p>
            <a:r>
              <a:rPr lang="en-US" dirty="0"/>
              <a:t>Click to edit Master title style</a:t>
            </a:r>
          </a:p>
        </p:txBody>
      </p:sp>
      <p:grpSp>
        <p:nvGrpSpPr>
          <p:cNvPr id="7" name="Group 2">
            <a:extLst>
              <a:ext uri="{FF2B5EF4-FFF2-40B4-BE49-F238E27FC236}">
                <a16:creationId xmlns:a16="http://schemas.microsoft.com/office/drawing/2014/main" id="{CDCC660F-BE15-8C79-ED3C-B4286F2B7771}"/>
              </a:ext>
            </a:extLst>
          </p:cNvPr>
          <p:cNvGrpSpPr>
            <a:grpSpLocks noGrp="1" noUngrp="1" noRot="1" noMove="1" noResize="1"/>
          </p:cNvGrpSpPr>
          <p:nvPr userDrawn="1"/>
        </p:nvGrpSpPr>
        <p:grpSpPr>
          <a:xfrm>
            <a:off x="834357" y="2938428"/>
            <a:ext cx="13250611" cy="2851219"/>
            <a:chOff x="0" y="0"/>
            <a:chExt cx="2455704" cy="1382736"/>
          </a:xfrm>
        </p:grpSpPr>
        <p:sp>
          <p:nvSpPr>
            <p:cNvPr id="8" name="Freeform 3">
              <a:extLst>
                <a:ext uri="{FF2B5EF4-FFF2-40B4-BE49-F238E27FC236}">
                  <a16:creationId xmlns:a16="http://schemas.microsoft.com/office/drawing/2014/main" id="{2161856E-238C-F1D2-0D99-0B9C89752571}"/>
                </a:ext>
              </a:extLst>
            </p:cNvPr>
            <p:cNvSpPr>
              <a:spLocks noGrp="1" noRot="1" noMove="1" noResize="1" noEditPoints="1" noAdjustHandles="1" noChangeArrowheads="1" noChangeShapeType="1"/>
            </p:cNvSpPr>
            <p:nvPr/>
          </p:nvSpPr>
          <p:spPr>
            <a:xfrm>
              <a:off x="0" y="0"/>
              <a:ext cx="2455704" cy="1382736"/>
            </a:xfrm>
            <a:custGeom>
              <a:avLst/>
              <a:gdLst/>
              <a:ahLst/>
              <a:cxnLst/>
              <a:rect l="l" t="t" r="r" b="b"/>
              <a:pathLst>
                <a:path w="2455704" h="1382736">
                  <a:moveTo>
                    <a:pt x="47516" y="0"/>
                  </a:moveTo>
                  <a:lnTo>
                    <a:pt x="2408188" y="0"/>
                  </a:lnTo>
                  <a:cubicBezTo>
                    <a:pt x="2434430" y="0"/>
                    <a:pt x="2455704" y="21273"/>
                    <a:pt x="2455704" y="47516"/>
                  </a:cubicBezTo>
                  <a:lnTo>
                    <a:pt x="2455704" y="1335220"/>
                  </a:lnTo>
                  <a:cubicBezTo>
                    <a:pt x="2455704" y="1347822"/>
                    <a:pt x="2450698" y="1359908"/>
                    <a:pt x="2441787" y="1368819"/>
                  </a:cubicBezTo>
                  <a:cubicBezTo>
                    <a:pt x="2432876" y="1377730"/>
                    <a:pt x="2420790" y="1382736"/>
                    <a:pt x="2408188" y="1382736"/>
                  </a:cubicBezTo>
                  <a:lnTo>
                    <a:pt x="47516" y="1382736"/>
                  </a:lnTo>
                  <a:cubicBezTo>
                    <a:pt x="34914" y="1382736"/>
                    <a:pt x="22828" y="1377730"/>
                    <a:pt x="13917" y="1368819"/>
                  </a:cubicBezTo>
                  <a:cubicBezTo>
                    <a:pt x="5006" y="1359908"/>
                    <a:pt x="0" y="1347822"/>
                    <a:pt x="0" y="1335220"/>
                  </a:cubicBezTo>
                  <a:lnTo>
                    <a:pt x="0" y="47516"/>
                  </a:lnTo>
                  <a:cubicBezTo>
                    <a:pt x="0" y="34914"/>
                    <a:pt x="5006" y="22828"/>
                    <a:pt x="13917" y="13917"/>
                  </a:cubicBezTo>
                  <a:cubicBezTo>
                    <a:pt x="22828" y="5006"/>
                    <a:pt x="34914" y="0"/>
                    <a:pt x="47516" y="0"/>
                  </a:cubicBezTo>
                  <a:close/>
                </a:path>
              </a:pathLst>
            </a:custGeom>
            <a:solidFill>
              <a:srgbClr val="535758"/>
            </a:solidFill>
          </p:spPr>
          <p:txBody>
            <a:bodyPr/>
            <a:lstStyle/>
            <a:p>
              <a:endParaRPr lang="en-US" sz="1050" dirty="0"/>
            </a:p>
          </p:txBody>
        </p:sp>
        <p:sp>
          <p:nvSpPr>
            <p:cNvPr id="9" name="TextBox 4">
              <a:extLst>
                <a:ext uri="{FF2B5EF4-FFF2-40B4-BE49-F238E27FC236}">
                  <a16:creationId xmlns:a16="http://schemas.microsoft.com/office/drawing/2014/main" id="{C18A394B-324A-F856-7BC8-7619D180AFC8}"/>
                </a:ext>
              </a:extLst>
            </p:cNvPr>
            <p:cNvSpPr txBox="1">
              <a:spLocks noGrp="1" noRot="1" noMove="1" noResize="1" noEditPoints="1" noAdjustHandles="1" noChangeArrowheads="1" noChangeShapeType="1"/>
            </p:cNvSpPr>
            <p:nvPr/>
          </p:nvSpPr>
          <p:spPr>
            <a:xfrm>
              <a:off x="0" y="-38100"/>
              <a:ext cx="2455704" cy="1420836"/>
            </a:xfrm>
            <a:prstGeom prst="rect">
              <a:avLst/>
            </a:prstGeom>
          </p:spPr>
          <p:txBody>
            <a:bodyPr lIns="50800" tIns="50800" rIns="50800" bIns="50800" rtlCol="0" anchor="ctr"/>
            <a:lstStyle/>
            <a:p>
              <a:pPr algn="ctr">
                <a:lnSpc>
                  <a:spcPts val="2659"/>
                </a:lnSpc>
                <a:spcBef>
                  <a:spcPct val="0"/>
                </a:spcBef>
              </a:pPr>
              <a:endParaRPr sz="1050" dirty="0"/>
            </a:p>
          </p:txBody>
        </p:sp>
      </p:grpSp>
      <p:grpSp>
        <p:nvGrpSpPr>
          <p:cNvPr id="12" name="Group 11">
            <a:extLst>
              <a:ext uri="{FF2B5EF4-FFF2-40B4-BE49-F238E27FC236}">
                <a16:creationId xmlns:a16="http://schemas.microsoft.com/office/drawing/2014/main" id="{80DFAA02-732D-E562-1AB9-D3E2900F5821}"/>
              </a:ext>
            </a:extLst>
          </p:cNvPr>
          <p:cNvGrpSpPr>
            <a:grpSpLocks noGrp="1" noUngrp="1" noRot="1" noMove="1" noResize="1"/>
          </p:cNvGrpSpPr>
          <p:nvPr userDrawn="1"/>
        </p:nvGrpSpPr>
        <p:grpSpPr>
          <a:xfrm>
            <a:off x="8001618" y="5951829"/>
            <a:ext cx="4639562" cy="682632"/>
            <a:chOff x="0" y="0"/>
            <a:chExt cx="9555172" cy="1206539"/>
          </a:xfrm>
        </p:grpSpPr>
        <p:sp>
          <p:nvSpPr>
            <p:cNvPr id="13" name="Freeform 7">
              <a:extLst>
                <a:ext uri="{FF2B5EF4-FFF2-40B4-BE49-F238E27FC236}">
                  <a16:creationId xmlns:a16="http://schemas.microsoft.com/office/drawing/2014/main" id="{C19A1831-36E1-0942-CB8A-C4889A8D84D6}"/>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4" name="Freeform 8">
              <a:extLst>
                <a:ext uri="{FF2B5EF4-FFF2-40B4-BE49-F238E27FC236}">
                  <a16:creationId xmlns:a16="http://schemas.microsoft.com/office/drawing/2014/main" id="{CB9AF21E-159D-24EF-1EA0-C634C095050D}"/>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
        <p:nvSpPr>
          <p:cNvPr id="16" name="Text Placeholder 15">
            <a:extLst>
              <a:ext uri="{FF2B5EF4-FFF2-40B4-BE49-F238E27FC236}">
                <a16:creationId xmlns:a16="http://schemas.microsoft.com/office/drawing/2014/main" id="{82823478-5059-2D24-F072-E6FE446A66A4}"/>
              </a:ext>
            </a:extLst>
          </p:cNvPr>
          <p:cNvSpPr>
            <a:spLocks noGrp="1"/>
          </p:cNvSpPr>
          <p:nvPr>
            <p:ph type="body" sz="quarter" idx="10"/>
          </p:nvPr>
        </p:nvSpPr>
        <p:spPr>
          <a:xfrm>
            <a:off x="963978" y="3081669"/>
            <a:ext cx="5837875" cy="827088"/>
          </a:xfrm>
        </p:spPr>
        <p:txBody>
          <a:bodyPr/>
          <a:lstStyle>
            <a:lvl1pPr marL="0" indent="0">
              <a:buNone/>
              <a:defRPr lang="en-US" sz="1800" b="1" kern="1200" dirty="0" smtClean="0">
                <a:solidFill>
                  <a:schemeClr val="bg1"/>
                </a:solidFill>
                <a:latin typeface="Montserrat"/>
                <a:ea typeface="+mn-ea"/>
                <a:cs typeface="+mn-cs"/>
              </a:defRPr>
            </a:lvl1pPr>
            <a:lvl2pPr>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664398"/>
      </p:ext>
    </p:extLst>
  </p:cSld>
  <p:clrMapOvr>
    <a:masterClrMapping/>
  </p:clrMapOvr>
</p:sldLayout>
</file>

<file path=ppt/slideLayouts/slideLayout61.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438-BB38-F928-6365-10E89799494F}"/>
              </a:ext>
            </a:extLst>
          </p:cNvPr>
          <p:cNvSpPr>
            <a:spLocks noGrp="1"/>
          </p:cNvSpPr>
          <p:nvPr>
            <p:ph type="title" hasCustomPrompt="1"/>
          </p:nvPr>
        </p:nvSpPr>
        <p:spPr>
          <a:xfrm>
            <a:off x="929772" y="514529"/>
            <a:ext cx="7313386" cy="1325563"/>
          </a:xfrm>
        </p:spPr>
        <p:txBody>
          <a:bodyPr>
            <a:normAutofit/>
          </a:bodyPr>
          <a:lstStyle>
            <a:lvl1pPr>
              <a:defRPr lang="en-US" sz="4400" kern="1200" dirty="0" smtClean="0">
                <a:solidFill>
                  <a:srgbClr val="00A7B5"/>
                </a:solidFill>
                <a:latin typeface="Montserrat Bold"/>
                <a:ea typeface="+mn-ea"/>
                <a:cs typeface="+mn-cs"/>
              </a:defRPr>
            </a:lvl1pPr>
          </a:lstStyle>
          <a:p>
            <a:r>
              <a:rPr lang="en-US" dirty="0"/>
              <a:t>Connect With Me!</a:t>
            </a:r>
          </a:p>
        </p:txBody>
      </p:sp>
      <p:sp>
        <p:nvSpPr>
          <p:cNvPr id="10" name="AutoShape 21">
            <a:extLst>
              <a:ext uri="{FF2B5EF4-FFF2-40B4-BE49-F238E27FC236}">
                <a16:creationId xmlns:a16="http://schemas.microsoft.com/office/drawing/2014/main" id="{15048FD8-963D-F2DA-2EC3-3D9BE03B6221}"/>
              </a:ext>
            </a:extLst>
          </p:cNvPr>
          <p:cNvSpPr/>
          <p:nvPr/>
        </p:nvSpPr>
        <p:spPr>
          <a:xfrm>
            <a:off x="2731748" y="2818695"/>
            <a:ext cx="2089140" cy="10243"/>
          </a:xfrm>
          <a:prstGeom prst="line">
            <a:avLst/>
          </a:prstGeom>
          <a:ln w="42020" cap="flat">
            <a:solidFill>
              <a:srgbClr val="00A7B5"/>
            </a:solidFill>
            <a:prstDash val="solid"/>
            <a:headEnd type="none" w="sm" len="sm"/>
            <a:tailEnd type="none" w="sm" len="sm"/>
          </a:ln>
        </p:spPr>
        <p:txBody>
          <a:bodyPr/>
          <a:lstStyle/>
          <a:p>
            <a:endParaRPr lang="en-US" sz="1800" dirty="0"/>
          </a:p>
        </p:txBody>
      </p:sp>
      <p:sp>
        <p:nvSpPr>
          <p:cNvPr id="19" name="TextBox 40">
            <a:extLst>
              <a:ext uri="{FF2B5EF4-FFF2-40B4-BE49-F238E27FC236}">
                <a16:creationId xmlns:a16="http://schemas.microsoft.com/office/drawing/2014/main" id="{F847EA2E-44BE-9432-FA4A-47E84225115D}"/>
              </a:ext>
            </a:extLst>
          </p:cNvPr>
          <p:cNvSpPr txBox="1"/>
          <p:nvPr/>
        </p:nvSpPr>
        <p:spPr>
          <a:xfrm>
            <a:off x="3638758" y="2946511"/>
            <a:ext cx="510785" cy="287130"/>
          </a:xfrm>
          <a:prstGeom prst="rect">
            <a:avLst/>
          </a:prstGeom>
        </p:spPr>
        <p:txBody>
          <a:bodyPr wrap="square" lIns="0" tIns="0" rIns="0" bIns="0" rtlCol="0" anchor="t">
            <a:spAutoFit/>
          </a:bodyPr>
          <a:lstStyle/>
          <a:p>
            <a:pPr>
              <a:lnSpc>
                <a:spcPts val="2486"/>
              </a:lnSpc>
            </a:pPr>
            <a:r>
              <a:rPr lang="en-US" sz="1600" spc="29" dirty="0">
                <a:solidFill>
                  <a:srgbClr val="535758"/>
                </a:solidFill>
                <a:latin typeface="Raleway Bold"/>
              </a:rPr>
              <a:t>(O):</a:t>
            </a:r>
          </a:p>
        </p:txBody>
      </p:sp>
      <p:sp>
        <p:nvSpPr>
          <p:cNvPr id="22" name="TextBox 43">
            <a:extLst>
              <a:ext uri="{FF2B5EF4-FFF2-40B4-BE49-F238E27FC236}">
                <a16:creationId xmlns:a16="http://schemas.microsoft.com/office/drawing/2014/main" id="{9A9148C5-9041-2700-FBF6-F99DF520406A}"/>
              </a:ext>
            </a:extLst>
          </p:cNvPr>
          <p:cNvSpPr txBox="1"/>
          <p:nvPr/>
        </p:nvSpPr>
        <p:spPr>
          <a:xfrm>
            <a:off x="3638757" y="3501957"/>
            <a:ext cx="2089140" cy="287130"/>
          </a:xfrm>
          <a:prstGeom prst="rect">
            <a:avLst/>
          </a:prstGeom>
        </p:spPr>
        <p:txBody>
          <a:bodyPr lIns="0" tIns="0" rIns="0" bIns="0" rtlCol="0" anchor="t">
            <a:spAutoFit/>
          </a:bodyPr>
          <a:lstStyle/>
          <a:p>
            <a:pPr>
              <a:lnSpc>
                <a:spcPts val="2486"/>
              </a:lnSpc>
            </a:pPr>
            <a:r>
              <a:rPr lang="en-US" sz="1600" spc="29" dirty="0">
                <a:solidFill>
                  <a:srgbClr val="535758"/>
                </a:solidFill>
                <a:latin typeface="Raleway Bold"/>
              </a:rPr>
              <a:t>(C):</a:t>
            </a:r>
          </a:p>
        </p:txBody>
      </p:sp>
      <p:pic>
        <p:nvPicPr>
          <p:cNvPr id="38" name="Picture 37">
            <a:extLst>
              <a:ext uri="{FF2B5EF4-FFF2-40B4-BE49-F238E27FC236}">
                <a16:creationId xmlns:a16="http://schemas.microsoft.com/office/drawing/2014/main" id="{D4425C07-147E-E3B3-BCA4-42D13C40F0EB}"/>
              </a:ext>
            </a:extLst>
          </p:cNvPr>
          <p:cNvPicPr>
            <a:picLocks noChangeAspect="1"/>
          </p:cNvPicPr>
          <p:nvPr userDrawn="1"/>
        </p:nvPicPr>
        <p:blipFill>
          <a:blip r:embed="rId2"/>
          <a:stretch>
            <a:fillRect/>
          </a:stretch>
        </p:blipFill>
        <p:spPr>
          <a:xfrm>
            <a:off x="3122850" y="2904366"/>
            <a:ext cx="460398" cy="2123970"/>
          </a:xfrm>
          <a:prstGeom prst="rect">
            <a:avLst/>
          </a:prstGeom>
        </p:spPr>
      </p:pic>
      <p:grpSp>
        <p:nvGrpSpPr>
          <p:cNvPr id="39" name="Group 6">
            <a:extLst>
              <a:ext uri="{FF2B5EF4-FFF2-40B4-BE49-F238E27FC236}">
                <a16:creationId xmlns:a16="http://schemas.microsoft.com/office/drawing/2014/main" id="{1A06DD99-478E-732C-3BDD-9972D2BF18B0}"/>
              </a:ext>
            </a:extLst>
          </p:cNvPr>
          <p:cNvGrpSpPr>
            <a:grpSpLocks noGrp="1" noUngrp="1" noRot="1" noMove="1" noResize="1"/>
          </p:cNvGrpSpPr>
          <p:nvPr userDrawn="1"/>
        </p:nvGrpSpPr>
        <p:grpSpPr>
          <a:xfrm>
            <a:off x="8001618" y="5951829"/>
            <a:ext cx="4639562" cy="682632"/>
            <a:chOff x="0" y="0"/>
            <a:chExt cx="9555172" cy="1206539"/>
          </a:xfrm>
        </p:grpSpPr>
        <p:sp>
          <p:nvSpPr>
            <p:cNvPr id="40" name="Freeform 7">
              <a:extLst>
                <a:ext uri="{FF2B5EF4-FFF2-40B4-BE49-F238E27FC236}">
                  <a16:creationId xmlns:a16="http://schemas.microsoft.com/office/drawing/2014/main" id="{589E7CAB-F994-127E-7141-BAD6280A4D3D}"/>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3"/>
              <a:stretch>
                <a:fillRect l="-11073" t="-235974" r="-10882" b="-217300"/>
              </a:stretch>
            </a:blipFill>
          </p:spPr>
          <p:txBody>
            <a:bodyPr/>
            <a:lstStyle/>
            <a:p>
              <a:endParaRPr lang="en-US" sz="1800" dirty="0"/>
            </a:p>
          </p:txBody>
        </p:sp>
        <p:sp>
          <p:nvSpPr>
            <p:cNvPr id="41" name="Freeform 8">
              <a:extLst>
                <a:ext uri="{FF2B5EF4-FFF2-40B4-BE49-F238E27FC236}">
                  <a16:creationId xmlns:a16="http://schemas.microsoft.com/office/drawing/2014/main" id="{FDA6A505-A17D-FC62-521C-399DC816A704}"/>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dirty="0"/>
            </a:p>
          </p:txBody>
        </p:sp>
      </p:grpSp>
      <p:sp>
        <p:nvSpPr>
          <p:cNvPr id="5" name="Text Placeholder 15">
            <a:extLst>
              <a:ext uri="{FF2B5EF4-FFF2-40B4-BE49-F238E27FC236}">
                <a16:creationId xmlns:a16="http://schemas.microsoft.com/office/drawing/2014/main" id="{54431F9C-22AE-ED7C-C438-B45ED3FD4837}"/>
              </a:ext>
            </a:extLst>
          </p:cNvPr>
          <p:cNvSpPr>
            <a:spLocks noGrp="1"/>
          </p:cNvSpPr>
          <p:nvPr>
            <p:ph type="body" sz="quarter" idx="10"/>
          </p:nvPr>
        </p:nvSpPr>
        <p:spPr>
          <a:xfrm>
            <a:off x="3894149" y="2973692"/>
            <a:ext cx="3148300" cy="25021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7" name="Text Placeholder 15">
            <a:extLst>
              <a:ext uri="{FF2B5EF4-FFF2-40B4-BE49-F238E27FC236}">
                <a16:creationId xmlns:a16="http://schemas.microsoft.com/office/drawing/2014/main" id="{B7C00AAA-C82F-B7C4-613A-18C03F148DBD}"/>
              </a:ext>
            </a:extLst>
          </p:cNvPr>
          <p:cNvSpPr>
            <a:spLocks noGrp="1"/>
          </p:cNvSpPr>
          <p:nvPr>
            <p:ph type="body" sz="quarter" idx="11"/>
          </p:nvPr>
        </p:nvSpPr>
        <p:spPr>
          <a:xfrm>
            <a:off x="3894149" y="3520415"/>
            <a:ext cx="3148300" cy="25021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7F07D55D-D750-5546-13EC-61B512468679}"/>
              </a:ext>
            </a:extLst>
          </p:cNvPr>
          <p:cNvSpPr>
            <a:spLocks noGrp="1"/>
          </p:cNvSpPr>
          <p:nvPr>
            <p:ph type="body" sz="quarter" idx="12"/>
          </p:nvPr>
        </p:nvSpPr>
        <p:spPr>
          <a:xfrm>
            <a:off x="3642548" y="4100247"/>
            <a:ext cx="3399901" cy="220905"/>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B2C5E733-FD0E-2135-A3EE-EBF2E39D140E}"/>
              </a:ext>
            </a:extLst>
          </p:cNvPr>
          <p:cNvSpPr>
            <a:spLocks noGrp="1"/>
          </p:cNvSpPr>
          <p:nvPr>
            <p:ph type="body" sz="quarter" idx="13"/>
          </p:nvPr>
        </p:nvSpPr>
        <p:spPr>
          <a:xfrm>
            <a:off x="3638758" y="4637236"/>
            <a:ext cx="3399901" cy="389850"/>
          </a:xfrm>
        </p:spPr>
        <p:txBody>
          <a:bodyPr/>
          <a:lstStyle>
            <a:lvl1pPr marL="0" indent="0">
              <a:buNone/>
              <a:defRPr lang="en-US" sz="1600" kern="1200" spc="29" dirty="0">
                <a:solidFill>
                  <a:srgbClr val="535758"/>
                </a:solidFill>
                <a:latin typeface="Raleway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AD33942B-1796-1687-5C64-56DB25694B05}"/>
              </a:ext>
            </a:extLst>
          </p:cNvPr>
          <p:cNvSpPr>
            <a:spLocks noGrp="1"/>
          </p:cNvSpPr>
          <p:nvPr>
            <p:ph type="body" sz="quarter" idx="14"/>
          </p:nvPr>
        </p:nvSpPr>
        <p:spPr>
          <a:xfrm>
            <a:off x="2731749" y="2060953"/>
            <a:ext cx="4306909" cy="354563"/>
          </a:xfrm>
        </p:spPr>
        <p:txBody>
          <a:bodyPr>
            <a:noAutofit/>
          </a:bodyPr>
          <a:lstStyle>
            <a:lvl1pPr marL="0" indent="0">
              <a:buNone/>
              <a:defRPr lang="en-US" sz="2112" kern="1200" dirty="0">
                <a:solidFill>
                  <a:srgbClr val="535758"/>
                </a:solidFill>
                <a:latin typeface="Montserrat Bold"/>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
        <p:nvSpPr>
          <p:cNvPr id="12" name="Text Placeholder 15">
            <a:extLst>
              <a:ext uri="{FF2B5EF4-FFF2-40B4-BE49-F238E27FC236}">
                <a16:creationId xmlns:a16="http://schemas.microsoft.com/office/drawing/2014/main" id="{58FC7301-622E-CD1D-C58B-E7EB5078BEFF}"/>
              </a:ext>
            </a:extLst>
          </p:cNvPr>
          <p:cNvSpPr>
            <a:spLocks noGrp="1"/>
          </p:cNvSpPr>
          <p:nvPr>
            <p:ph type="body" sz="quarter" idx="15"/>
          </p:nvPr>
        </p:nvSpPr>
        <p:spPr>
          <a:xfrm>
            <a:off x="2731749" y="2434679"/>
            <a:ext cx="4306908" cy="308589"/>
          </a:xfrm>
        </p:spPr>
        <p:txBody>
          <a:bodyPr>
            <a:noAutofit/>
          </a:bodyPr>
          <a:lstStyle>
            <a:lvl1pPr marL="0" indent="0">
              <a:buNone/>
              <a:defRPr lang="en-US" sz="1800" i="1" kern="1200" dirty="0">
                <a:solidFill>
                  <a:srgbClr val="535758"/>
                </a:solidFill>
                <a:latin typeface="Montserrat" panose="00000500000000000000" pitchFamily="2" charset="0"/>
                <a:ea typeface="+mn-ea"/>
                <a:cs typeface="+mn-cs"/>
              </a:defRPr>
            </a:lvl1pPr>
            <a:lvl2pPr marL="457223" indent="0">
              <a:buNone/>
              <a:defRPr lang="en-US" sz="1600" kern="1200" dirty="0" smtClean="0">
                <a:solidFill>
                  <a:schemeClr val="bg1"/>
                </a:solidFill>
                <a:latin typeface="Montserrat"/>
                <a:ea typeface="+mn-ea"/>
                <a:cs typeface="+mn-cs"/>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p:txBody>
      </p:sp>
    </p:spTree>
    <p:extLst>
      <p:ext uri="{BB962C8B-B14F-4D97-AF65-F5344CB8AC3E}">
        <p14:creationId xmlns:p14="http://schemas.microsoft.com/office/powerpoint/2010/main" val="3638774484"/>
      </p:ext>
    </p:extLst>
  </p:cSld>
  <p:clrMapOvr>
    <a:masterClrMapping/>
  </p:clrMapOvr>
</p:sldLayout>
</file>

<file path=ppt/slideLayouts/slideLayout6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A741-FC38-0022-ED67-3F635C88B38D}"/>
              </a:ext>
            </a:extLst>
          </p:cNvPr>
          <p:cNvSpPr>
            <a:spLocks noGrp="1"/>
          </p:cNvSpPr>
          <p:nvPr>
            <p:ph type="title"/>
          </p:nvPr>
        </p:nvSpPr>
        <p:spPr>
          <a:xfrm>
            <a:off x="839788" y="365126"/>
            <a:ext cx="10515600" cy="1325563"/>
          </a:xfrm>
        </p:spPr>
        <p:txBody>
          <a:bodyPr/>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177A519F-81C0-1D7F-8A47-5F5E9324FD4B}"/>
              </a:ext>
            </a:extLst>
          </p:cNvPr>
          <p:cNvSpPr>
            <a:spLocks noGrp="1"/>
          </p:cNvSpPr>
          <p:nvPr>
            <p:ph type="body" idx="1" hasCustomPrompt="1"/>
          </p:nvPr>
        </p:nvSpPr>
        <p:spPr>
          <a:xfrm>
            <a:off x="839789" y="1681163"/>
            <a:ext cx="5157787" cy="823912"/>
          </a:xfrm>
        </p:spPr>
        <p:txBody>
          <a:bodyPr anchor="b"/>
          <a:lstStyle>
            <a:lvl1pPr marL="0" indent="0">
              <a:buNone/>
              <a:defRPr sz="2400" b="1" i="0">
                <a:solidFill>
                  <a:srgbClr val="535758"/>
                </a:solidFill>
                <a:latin typeface="+mn-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DB3BB39-37CC-62D7-4D2B-32F982C23874}"/>
              </a:ext>
            </a:extLst>
          </p:cNvPr>
          <p:cNvSpPr>
            <a:spLocks noGrp="1"/>
          </p:cNvSpPr>
          <p:nvPr>
            <p:ph sz="half" idx="2"/>
          </p:nvPr>
        </p:nvSpPr>
        <p:spPr>
          <a:xfrm>
            <a:off x="839789" y="2505075"/>
            <a:ext cx="5157787" cy="3125704"/>
          </a:xfrm>
        </p:spPr>
        <p:txBody>
          <a:bodyPr/>
          <a:lstStyle>
            <a:lvl1pPr marL="0" indent="0">
              <a:buNone/>
              <a:defRPr b="0">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34E949-2A7E-7331-447C-96FB59E2958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lang="en-US" sz="2400" b="1" i="0" kern="1200" dirty="0" smtClean="0">
                <a:solidFill>
                  <a:srgbClr val="535758"/>
                </a:solidFill>
                <a:latin typeface="+mn-lt"/>
                <a:ea typeface="+mn-ea"/>
                <a:cs typeface="+mn-cs"/>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marL="0" lvl="0" indent="0" algn="l" defTabSz="914446"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DBAF7B9B-FB85-C56A-4A23-95F65B2C770B}"/>
              </a:ext>
            </a:extLst>
          </p:cNvPr>
          <p:cNvSpPr>
            <a:spLocks noGrp="1"/>
          </p:cNvSpPr>
          <p:nvPr>
            <p:ph sz="quarter" idx="4"/>
          </p:nvPr>
        </p:nvSpPr>
        <p:spPr>
          <a:xfrm>
            <a:off x="6172200" y="2505075"/>
            <a:ext cx="5183188" cy="3125704"/>
          </a:xfrm>
        </p:spPr>
        <p:txBody>
          <a:bodyPr/>
          <a:lstStyle>
            <a:lvl1pPr marL="0" indent="0">
              <a:buNone/>
              <a:defRPr b="0">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6">
            <a:extLst>
              <a:ext uri="{FF2B5EF4-FFF2-40B4-BE49-F238E27FC236}">
                <a16:creationId xmlns:a16="http://schemas.microsoft.com/office/drawing/2014/main" id="{2F2187EB-B821-BA77-FBE7-D032FDF5B26E}"/>
              </a:ext>
            </a:extLst>
          </p:cNvPr>
          <p:cNvGrpSpPr>
            <a:grpSpLocks noGrp="1" noUngrp="1" noRot="1" noMove="1" noResize="1"/>
          </p:cNvGrpSpPr>
          <p:nvPr userDrawn="1"/>
        </p:nvGrpSpPr>
        <p:grpSpPr>
          <a:xfrm>
            <a:off x="8001618" y="5951829"/>
            <a:ext cx="4639562" cy="682632"/>
            <a:chOff x="0" y="0"/>
            <a:chExt cx="9555172" cy="1206539"/>
          </a:xfrm>
        </p:grpSpPr>
        <p:sp>
          <p:nvSpPr>
            <p:cNvPr id="11" name="Freeform 7">
              <a:extLst>
                <a:ext uri="{FF2B5EF4-FFF2-40B4-BE49-F238E27FC236}">
                  <a16:creationId xmlns:a16="http://schemas.microsoft.com/office/drawing/2014/main" id="{1D99F0F8-32E5-85EA-507D-0E2FF8B68853}"/>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2" name="Freeform 8">
              <a:extLst>
                <a:ext uri="{FF2B5EF4-FFF2-40B4-BE49-F238E27FC236}">
                  <a16:creationId xmlns:a16="http://schemas.microsoft.com/office/drawing/2014/main" id="{6EA25F7A-0DB0-0242-945D-7C118ADAF95D}"/>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142116152"/>
      </p:ext>
    </p:extLst>
  </p:cSld>
  <p:clrMapOvr>
    <a:masterClrMapping/>
  </p:clrMapOvr>
</p:sldLayout>
</file>

<file path=ppt/slideLayouts/slideLayout6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E284-186F-8208-AE1D-EB5F603F6D5B}"/>
              </a:ext>
            </a:extLst>
          </p:cNvPr>
          <p:cNvSpPr>
            <a:spLocks noGrp="1"/>
          </p:cNvSpPr>
          <p:nvPr>
            <p:ph type="title"/>
          </p:nvPr>
        </p:nvSpPr>
        <p:spPr>
          <a:xfrm>
            <a:off x="839789" y="457200"/>
            <a:ext cx="3932237" cy="1600200"/>
          </a:xfrm>
        </p:spPr>
        <p:txBody>
          <a:bodyPr anchor="b">
            <a:normAutofit/>
          </a:bodyPr>
          <a:lstStyle>
            <a:lvl1pPr algn="ctr">
              <a:defRPr lang="en-US" sz="4000" b="1" kern="1200" smtClean="0">
                <a:solidFill>
                  <a:srgbClr val="00A7B5"/>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5BB96D9A-2CA3-D9F7-BCFF-0263F899C4D6}"/>
              </a:ext>
            </a:extLst>
          </p:cNvPr>
          <p:cNvSpPr>
            <a:spLocks noGrp="1"/>
          </p:cNvSpPr>
          <p:nvPr>
            <p:ph idx="1"/>
          </p:nvPr>
        </p:nvSpPr>
        <p:spPr>
          <a:xfrm>
            <a:off x="5183188" y="987426"/>
            <a:ext cx="6172200" cy="4719379"/>
          </a:xfrm>
        </p:spPr>
        <p:txBody>
          <a:bodyPr/>
          <a:lstStyle>
            <a:lvl1pPr marL="0" indent="0">
              <a:buNone/>
              <a:defRPr sz="3200" b="1">
                <a:solidFill>
                  <a:srgbClr val="535758"/>
                </a:solidFill>
              </a:defRPr>
            </a:lvl1pPr>
            <a:lvl2pPr>
              <a:defRPr sz="2800">
                <a:solidFill>
                  <a:srgbClr val="535758"/>
                </a:solidFill>
              </a:defRPr>
            </a:lvl2pPr>
            <a:lvl3pPr>
              <a:defRPr sz="2400">
                <a:solidFill>
                  <a:srgbClr val="535758"/>
                </a:solidFill>
              </a:defRPr>
            </a:lvl3pPr>
            <a:lvl4pPr>
              <a:defRPr sz="2000">
                <a:solidFill>
                  <a:srgbClr val="535758"/>
                </a:solidFill>
              </a:defRPr>
            </a:lvl4pPr>
            <a:lvl5pPr>
              <a:defRPr sz="2000">
                <a:solidFill>
                  <a:srgbClr val="535758"/>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EA8FC53-473D-A18F-7821-966B0C67C5CC}"/>
              </a:ext>
            </a:extLst>
          </p:cNvPr>
          <p:cNvSpPr>
            <a:spLocks noGrp="1"/>
          </p:cNvSpPr>
          <p:nvPr>
            <p:ph type="body" sz="half" idx="2"/>
          </p:nvPr>
        </p:nvSpPr>
        <p:spPr>
          <a:xfrm>
            <a:off x="839789" y="2057400"/>
            <a:ext cx="3932237" cy="3649404"/>
          </a:xfrm>
        </p:spPr>
        <p:txBody>
          <a:bodyPr>
            <a:normAutofit/>
          </a:bodyPr>
          <a:lstStyle>
            <a:lvl1pPr marL="0" indent="0">
              <a:buNone/>
              <a:defRPr sz="1800">
                <a:solidFill>
                  <a:srgbClr val="535758"/>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grpSp>
        <p:nvGrpSpPr>
          <p:cNvPr id="8" name="Group 6">
            <a:extLst>
              <a:ext uri="{FF2B5EF4-FFF2-40B4-BE49-F238E27FC236}">
                <a16:creationId xmlns:a16="http://schemas.microsoft.com/office/drawing/2014/main" id="{5DCF5F21-F679-C454-15C2-DFC601C12890}"/>
              </a:ext>
            </a:extLst>
          </p:cNvPr>
          <p:cNvGrpSpPr>
            <a:grpSpLocks noGrp="1" noUngrp="1" noRot="1" noMove="1" noResize="1"/>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BA2355C2-E43B-3CEA-F4EC-A3A1D219C960}"/>
                </a:ext>
              </a:extLst>
            </p:cNvPr>
            <p:cNvSpPr>
              <a:spLocks noGrp="1" noRot="1" noMove="1" noResize="1" noEditPoints="1" noAdjustHandles="1" noChangeArrowheads="1" noChangeShapeType="1"/>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60AAE115-3B44-3F73-FE6D-80A6C5C755FF}"/>
                </a:ext>
              </a:extLst>
            </p:cNvPr>
            <p:cNvSpPr>
              <a:spLocks noGrp="1" noRot="1" noMove="1" noResize="1" noEditPoints="1" noAdjustHandles="1" noChangeArrowheads="1" noChangeShapeType="1"/>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3271689234"/>
      </p:ext>
    </p:extLst>
  </p:cSld>
  <p:clrMapOvr>
    <a:masterClrMapping/>
  </p:clrMapOvr>
</p:sldLayout>
</file>

<file path=ppt/slideLayouts/slideLayout64.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33CD-A99D-2030-2D80-48EAFF84F1D7}"/>
              </a:ext>
            </a:extLst>
          </p:cNvPr>
          <p:cNvSpPr>
            <a:spLocks noGrp="1"/>
          </p:cNvSpPr>
          <p:nvPr>
            <p:ph type="title"/>
          </p:nvPr>
        </p:nvSpPr>
        <p:spPr>
          <a:xfrm>
            <a:off x="836612" y="987425"/>
            <a:ext cx="3932237" cy="1600200"/>
          </a:xfrm>
        </p:spPr>
        <p:txBody>
          <a:bodyPr anchor="b"/>
          <a:lstStyle>
            <a:lvl1pPr>
              <a:defRPr lang="en-US" sz="4000" b="1" kern="1200" smtClean="0">
                <a:solidFill>
                  <a:srgbClr val="00A7B5"/>
                </a:solidFill>
                <a:latin typeface="+mj-lt"/>
                <a:ea typeface="+mj-ea"/>
                <a:cs typeface="+mj-cs"/>
              </a:defRPr>
            </a:lvl1pPr>
          </a:lstStyle>
          <a:p>
            <a:r>
              <a:rPr lang="en-US" dirty="0"/>
              <a:t>Click to edit Master title style</a:t>
            </a:r>
          </a:p>
        </p:txBody>
      </p:sp>
      <p:sp>
        <p:nvSpPr>
          <p:cNvPr id="3" name="Picture Placeholder 2">
            <a:extLst>
              <a:ext uri="{FF2B5EF4-FFF2-40B4-BE49-F238E27FC236}">
                <a16:creationId xmlns:a16="http://schemas.microsoft.com/office/drawing/2014/main" id="{0E1D33FE-C22D-0F3E-A7EA-5DC2BC55B5EC}"/>
              </a:ext>
            </a:extLst>
          </p:cNvPr>
          <p:cNvSpPr>
            <a:spLocks noGrp="1"/>
          </p:cNvSpPr>
          <p:nvPr>
            <p:ph type="pic" idx="1"/>
          </p:nvPr>
        </p:nvSpPr>
        <p:spPr>
          <a:xfrm>
            <a:off x="5183188" y="987426"/>
            <a:ext cx="6172200" cy="455719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3EABB3B9-6468-3346-BC3B-3483815421F6}"/>
              </a:ext>
            </a:extLst>
          </p:cNvPr>
          <p:cNvSpPr>
            <a:spLocks noGrp="1"/>
          </p:cNvSpPr>
          <p:nvPr>
            <p:ph type="body" sz="half" idx="2"/>
          </p:nvPr>
        </p:nvSpPr>
        <p:spPr>
          <a:xfrm>
            <a:off x="836613" y="2587626"/>
            <a:ext cx="3932237" cy="2956995"/>
          </a:xfrm>
        </p:spPr>
        <p:txBody>
          <a:bodyPr>
            <a:normAutofit/>
          </a:bodyPr>
          <a:lstStyle>
            <a:lvl1pPr marL="0" indent="0">
              <a:buNone/>
              <a:defRPr sz="1800">
                <a:solidFill>
                  <a:srgbClr val="535758"/>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grpSp>
        <p:nvGrpSpPr>
          <p:cNvPr id="8" name="Group 6">
            <a:extLst>
              <a:ext uri="{FF2B5EF4-FFF2-40B4-BE49-F238E27FC236}">
                <a16:creationId xmlns:a16="http://schemas.microsoft.com/office/drawing/2014/main" id="{070E4C05-B43B-4A1A-9C6F-803D8D3C1E87}"/>
              </a:ext>
            </a:extLst>
          </p:cNvPr>
          <p:cNvGrpSpPr/>
          <p:nvPr userDrawn="1"/>
        </p:nvGrpSpPr>
        <p:grpSpPr>
          <a:xfrm>
            <a:off x="8001618" y="5951829"/>
            <a:ext cx="4639562" cy="682632"/>
            <a:chOff x="0" y="0"/>
            <a:chExt cx="9555172" cy="1206539"/>
          </a:xfrm>
        </p:grpSpPr>
        <p:sp>
          <p:nvSpPr>
            <p:cNvPr id="9" name="Freeform 7">
              <a:extLst>
                <a:ext uri="{FF2B5EF4-FFF2-40B4-BE49-F238E27FC236}">
                  <a16:creationId xmlns:a16="http://schemas.microsoft.com/office/drawing/2014/main" id="{217199C3-92A7-E640-3F21-234D6DD4482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10" name="Freeform 8">
              <a:extLst>
                <a:ext uri="{FF2B5EF4-FFF2-40B4-BE49-F238E27FC236}">
                  <a16:creationId xmlns:a16="http://schemas.microsoft.com/office/drawing/2014/main" id="{F5E7AEFB-2772-950F-F04A-8F9ED7C47269}"/>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858385374"/>
      </p:ext>
    </p:extLst>
  </p:cSld>
  <p:clrMapOvr>
    <a:masterClrMapping/>
  </p:clrMapOvr>
</p:sldLayout>
</file>

<file path=ppt/slideLayouts/slideLayout65.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772A-0064-0553-9A48-A3FF5E732E38}"/>
              </a:ext>
            </a:extLst>
          </p:cNvPr>
          <p:cNvSpPr>
            <a:spLocks noGrp="1"/>
          </p:cNvSpPr>
          <p:nvPr>
            <p:ph type="title"/>
          </p:nvPr>
        </p:nvSpPr>
        <p:spPr>
          <a:xfrm>
            <a:off x="818116" y="584200"/>
            <a:ext cx="8427484" cy="1066800"/>
          </a:xfrm>
        </p:spPr>
        <p:txBody>
          <a:bodyPr/>
          <a:lstStyle>
            <a:lvl1pPr algn="l">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F9C659-C6CF-6D63-1ADD-8240591132CB}"/>
              </a:ext>
            </a:extLst>
          </p:cNvPr>
          <p:cNvSpPr>
            <a:spLocks noGrp="1"/>
          </p:cNvSpPr>
          <p:nvPr>
            <p:ph type="body" orient="vert" idx="1"/>
          </p:nvPr>
        </p:nvSpPr>
        <p:spPr>
          <a:xfrm>
            <a:off x="838200" y="1825625"/>
            <a:ext cx="10515600" cy="3524664"/>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1237C740-D032-26E4-E670-AD9C22825CB6}"/>
              </a:ext>
            </a:extLst>
          </p:cNvPr>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B8DD88B0-B49D-3F79-19A6-BD81FDA5BF61}"/>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3"/>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EE89DA03-2DCC-8162-6861-EF2003835D2C}"/>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306336534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439D85-29E2-F90A-6BA5-1F9EEBE6DD4B}"/>
              </a:ext>
            </a:extLst>
          </p:cNvPr>
          <p:cNvSpPr>
            <a:spLocks noGrp="1"/>
          </p:cNvSpPr>
          <p:nvPr>
            <p:ph type="title" orient="vert"/>
          </p:nvPr>
        </p:nvSpPr>
        <p:spPr>
          <a:xfrm>
            <a:off x="481264" y="523082"/>
            <a:ext cx="4427621" cy="5075614"/>
          </a:xfrm>
        </p:spPr>
        <p:txBody>
          <a:bodyPr vert="horz"/>
          <a:lstStyle>
            <a:lvl1pPr>
              <a:defRPr lang="en-US" sz="4400" b="1" kern="1200" dirty="0" smtClean="0">
                <a:solidFill>
                  <a:srgbClr val="00A7B5"/>
                </a:solidFill>
                <a:latin typeface="+mj-lt"/>
                <a:ea typeface="+mj-ea"/>
                <a:cs typeface="+mj-cs"/>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1ABC982-EEF8-D57A-9502-101C9B071D70}"/>
              </a:ext>
            </a:extLst>
          </p:cNvPr>
          <p:cNvSpPr>
            <a:spLocks noGrp="1"/>
          </p:cNvSpPr>
          <p:nvPr>
            <p:ph type="body" orient="vert" idx="1"/>
          </p:nvPr>
        </p:nvSpPr>
        <p:spPr>
          <a:xfrm>
            <a:off x="5021179" y="516774"/>
            <a:ext cx="6882064" cy="5081922"/>
          </a:xfrm>
        </p:spPr>
        <p:txBody>
          <a:bodyPr vert="horz"/>
          <a:lstStyle>
            <a:lvl1pPr marL="0" indent="0">
              <a:buNone/>
              <a:defRPr b="1">
                <a:solidFill>
                  <a:srgbClr val="535758"/>
                </a:solidFill>
              </a:defRPr>
            </a:lvl1pPr>
            <a:lvl2pPr>
              <a:defRPr>
                <a:solidFill>
                  <a:srgbClr val="535758"/>
                </a:solidFill>
              </a:defRPr>
            </a:lvl2pPr>
            <a:lvl3pPr>
              <a:defRPr>
                <a:solidFill>
                  <a:srgbClr val="535758"/>
                </a:solidFill>
              </a:defRPr>
            </a:lvl3pPr>
            <a:lvl4pPr>
              <a:defRPr>
                <a:solidFill>
                  <a:srgbClr val="535758"/>
                </a:solidFill>
              </a:defRPr>
            </a:lvl4pPr>
            <a:lvl5pPr>
              <a:defRPr>
                <a:solidFill>
                  <a:srgbClr val="5357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74E4FAC-985F-626B-C327-F3665AC3F2C1}"/>
              </a:ext>
            </a:extLst>
          </p:cNvPr>
          <p:cNvGrpSpPr/>
          <p:nvPr userDrawn="1"/>
        </p:nvGrpSpPr>
        <p:grpSpPr>
          <a:xfrm>
            <a:off x="8001618" y="5951829"/>
            <a:ext cx="4639562" cy="682632"/>
            <a:chOff x="0" y="0"/>
            <a:chExt cx="9555172" cy="1206539"/>
          </a:xfrm>
        </p:grpSpPr>
        <p:sp>
          <p:nvSpPr>
            <p:cNvPr id="8" name="Freeform 7">
              <a:extLst>
                <a:ext uri="{FF2B5EF4-FFF2-40B4-BE49-F238E27FC236}">
                  <a16:creationId xmlns:a16="http://schemas.microsoft.com/office/drawing/2014/main" id="{A440F865-AE02-AC77-DFBA-D254DAA967AB}"/>
                </a:ext>
              </a:extLst>
            </p:cNvPr>
            <p:cNvSpPr/>
            <p:nvPr/>
          </p:nvSpPr>
          <p:spPr>
            <a:xfrm>
              <a:off x="2203294" y="71664"/>
              <a:ext cx="5148583" cy="1134875"/>
            </a:xfrm>
            <a:custGeom>
              <a:avLst/>
              <a:gdLst/>
              <a:ahLst/>
              <a:cxnLst/>
              <a:rect l="l" t="t" r="r" b="b"/>
              <a:pathLst>
                <a:path w="5148583" h="1134875">
                  <a:moveTo>
                    <a:pt x="0" y="0"/>
                  </a:moveTo>
                  <a:lnTo>
                    <a:pt x="5148583" y="0"/>
                  </a:lnTo>
                  <a:lnTo>
                    <a:pt x="5148583" y="1134875"/>
                  </a:lnTo>
                  <a:lnTo>
                    <a:pt x="0" y="1134875"/>
                  </a:lnTo>
                  <a:lnTo>
                    <a:pt x="0" y="0"/>
                  </a:lnTo>
                  <a:close/>
                </a:path>
              </a:pathLst>
            </a:custGeom>
            <a:blipFill>
              <a:blip r:embed="rId2"/>
              <a:stretch>
                <a:fillRect l="-11073" t="-235974" r="-10882" b="-217300"/>
              </a:stretch>
            </a:blipFill>
          </p:spPr>
          <p:txBody>
            <a:bodyPr/>
            <a:lstStyle/>
            <a:p>
              <a:endParaRPr lang="en-US" sz="1800" dirty="0"/>
            </a:p>
          </p:txBody>
        </p:sp>
        <p:sp>
          <p:nvSpPr>
            <p:cNvPr id="9" name="Freeform 8">
              <a:extLst>
                <a:ext uri="{FF2B5EF4-FFF2-40B4-BE49-F238E27FC236}">
                  <a16:creationId xmlns:a16="http://schemas.microsoft.com/office/drawing/2014/main" id="{33FA209D-A833-F59B-5059-2488F7D87B5D}"/>
                </a:ext>
              </a:extLst>
            </p:cNvPr>
            <p:cNvSpPr/>
            <p:nvPr/>
          </p:nvSpPr>
          <p:spPr>
            <a:xfrm>
              <a:off x="0" y="0"/>
              <a:ext cx="9555172" cy="143328"/>
            </a:xfrm>
            <a:custGeom>
              <a:avLst/>
              <a:gdLst/>
              <a:ahLst/>
              <a:cxnLst/>
              <a:rect l="l" t="t" r="r" b="b"/>
              <a:pathLst>
                <a:path w="9555172" h="143328">
                  <a:moveTo>
                    <a:pt x="0" y="0"/>
                  </a:moveTo>
                  <a:lnTo>
                    <a:pt x="9555172" y="0"/>
                  </a:lnTo>
                  <a:lnTo>
                    <a:pt x="9555172" y="143328"/>
                  </a:lnTo>
                  <a:lnTo>
                    <a:pt x="0" y="14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dirty="0"/>
            </a:p>
          </p:txBody>
        </p:sp>
      </p:grpSp>
    </p:spTree>
    <p:extLst>
      <p:ext uri="{BB962C8B-B14F-4D97-AF65-F5344CB8AC3E}">
        <p14:creationId xmlns:p14="http://schemas.microsoft.com/office/powerpoint/2010/main" val="211428876"/>
      </p:ext>
    </p:extLst>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slide 2">
    <p:bg>
      <p:bgPr>
        <a:solidFill>
          <a:srgbClr val="535758"/>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F3867E70-D2AD-24E4-4ECA-2087CFA09F03}"/>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8" name="Content Placeholder 3">
            <a:extLst>
              <a:ext uri="{FF2B5EF4-FFF2-40B4-BE49-F238E27FC236}">
                <a16:creationId xmlns:a16="http://schemas.microsoft.com/office/drawing/2014/main" id="{3D22B264-CAC1-4633-62CC-5FA323FB4384}"/>
              </a:ext>
            </a:extLst>
          </p:cNvPr>
          <p:cNvSpPr>
            <a:spLocks noGrp="1"/>
          </p:cNvSpPr>
          <p:nvPr>
            <p:ph sz="half" idx="10"/>
          </p:nvPr>
        </p:nvSpPr>
        <p:spPr>
          <a:xfrm>
            <a:off x="704868" y="1928033"/>
            <a:ext cx="11131533" cy="4230282"/>
          </a:xfrm>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6">
            <a:extLst>
              <a:ext uri="{FF2B5EF4-FFF2-40B4-BE49-F238E27FC236}">
                <a16:creationId xmlns:a16="http://schemas.microsoft.com/office/drawing/2014/main" id="{872A700A-9AB3-1F20-57AD-5BF513E53D42}"/>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10" name="Rectangle 9">
            <a:extLst>
              <a:ext uri="{FF2B5EF4-FFF2-40B4-BE49-F238E27FC236}">
                <a16:creationId xmlns:a16="http://schemas.microsoft.com/office/drawing/2014/main" id="{9ED2E9C0-FED7-7FF9-9B5B-5AD3373BB44B}"/>
              </a:ext>
            </a:extLst>
          </p:cNvPr>
          <p:cNvSpPr>
            <a:spLocks noGrp="1" noRot="1" noMove="1" noResize="1" noEditPoints="1" noAdjustHandles="1" noChangeArrowheads="1" noChangeShapeType="1"/>
          </p:cNvSpPr>
          <p:nvPr userDrawn="1"/>
        </p:nvSpPr>
        <p:spPr>
          <a:xfrm>
            <a:off x="11858998" y="1549400"/>
            <a:ext cx="711200" cy="3759200"/>
          </a:xfrm>
          <a:prstGeom prst="rect">
            <a:avLst/>
          </a:prstGeom>
          <a:solidFill>
            <a:srgbClr val="71BF49"/>
          </a:solidFill>
          <a:ln>
            <a:solidFill>
              <a:srgbClr val="71BF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dirty="0"/>
          </a:p>
        </p:txBody>
      </p:sp>
      <p:sp>
        <p:nvSpPr>
          <p:cNvPr id="2" name="Title 1">
            <a:extLst>
              <a:ext uri="{FF2B5EF4-FFF2-40B4-BE49-F238E27FC236}">
                <a16:creationId xmlns:a16="http://schemas.microsoft.com/office/drawing/2014/main" id="{6DD46A9B-9B20-6202-0507-ACED447280A8}"/>
              </a:ext>
            </a:extLst>
          </p:cNvPr>
          <p:cNvSpPr>
            <a:spLocks noGrp="1"/>
          </p:cNvSpPr>
          <p:nvPr>
            <p:ph type="title"/>
          </p:nvPr>
        </p:nvSpPr>
        <p:spPr>
          <a:xfrm>
            <a:off x="609600" y="608719"/>
            <a:ext cx="11023600" cy="762000"/>
          </a:xfrm>
        </p:spPr>
        <p:txBody>
          <a:bodyPr/>
          <a:lstStyle>
            <a:lvl1pPr algn="l">
              <a:defRPr lang="en-US" sz="2600" kern="1200" dirty="0" smtClean="0">
                <a:solidFill>
                  <a:srgbClr val="FFFFFF"/>
                </a:solidFill>
                <a:latin typeface="Montserrat Bold"/>
                <a:ea typeface="+mn-ea"/>
                <a:cs typeface="+mn-cs"/>
              </a:defRPr>
            </a:lvl1pPr>
          </a:lstStyle>
          <a:p>
            <a:r>
              <a:rPr lang="en-US" dirty="0"/>
              <a:t>Click to edit Master title style</a:t>
            </a:r>
          </a:p>
        </p:txBody>
      </p:sp>
    </p:spTree>
    <p:extLst>
      <p:ext uri="{BB962C8B-B14F-4D97-AF65-F5344CB8AC3E}">
        <p14:creationId xmlns:p14="http://schemas.microsoft.com/office/powerpoint/2010/main" val="651328077"/>
      </p:ext>
    </p:extLst>
  </p:cSld>
  <p:clrMapOvr>
    <a:masterClrMapping/>
  </p:clrMapOvr>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pic and Content">
    <p:bg>
      <p:bgPr>
        <a:solidFill>
          <a:srgbClr val="535758"/>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F3867E70-D2AD-24E4-4ECA-2087CFA09F03}"/>
              </a:ext>
            </a:extLst>
          </p:cNvPr>
          <p:cNvSpPr/>
          <p:nvPr userDrawn="1"/>
        </p:nvSpPr>
        <p:spPr>
          <a:xfrm>
            <a:off x="633228" y="155649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8" name="Content Placeholder 3">
            <a:extLst>
              <a:ext uri="{FF2B5EF4-FFF2-40B4-BE49-F238E27FC236}">
                <a16:creationId xmlns:a16="http://schemas.microsoft.com/office/drawing/2014/main" id="{3D22B264-CAC1-4633-62CC-5FA323FB4384}"/>
              </a:ext>
            </a:extLst>
          </p:cNvPr>
          <p:cNvSpPr>
            <a:spLocks noGrp="1"/>
          </p:cNvSpPr>
          <p:nvPr>
            <p:ph sz="half" idx="10"/>
          </p:nvPr>
        </p:nvSpPr>
        <p:spPr>
          <a:xfrm>
            <a:off x="704868" y="1928033"/>
            <a:ext cx="11131533" cy="4230282"/>
          </a:xfrm>
          <a:solidFill>
            <a:srgbClr val="00A7B5"/>
          </a:solidFill>
        </p:spPr>
        <p:txBody>
          <a:bodyPr/>
          <a:lstStyle>
            <a:lvl1pPr>
              <a:defRPr sz="1867">
                <a:solidFill>
                  <a:schemeClr val="bg1"/>
                </a:solidFill>
              </a:defRPr>
            </a:lvl1pPr>
            <a:lvl2pPr>
              <a:defRPr sz="1600">
                <a:solidFill>
                  <a:schemeClr val="bg1"/>
                </a:solidFill>
              </a:defRPr>
            </a:lvl2pPr>
            <a:lvl3pPr>
              <a:defRPr sz="1333">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6">
            <a:extLst>
              <a:ext uri="{FF2B5EF4-FFF2-40B4-BE49-F238E27FC236}">
                <a16:creationId xmlns:a16="http://schemas.microsoft.com/office/drawing/2014/main" id="{872A700A-9AB3-1F20-57AD-5BF513E53D42}"/>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
        <p:nvSpPr>
          <p:cNvPr id="2" name="Title 1">
            <a:extLst>
              <a:ext uri="{FF2B5EF4-FFF2-40B4-BE49-F238E27FC236}">
                <a16:creationId xmlns:a16="http://schemas.microsoft.com/office/drawing/2014/main" id="{98E21AB2-1C53-21A0-7DF9-A2288CA6D55E}"/>
              </a:ext>
            </a:extLst>
          </p:cNvPr>
          <p:cNvSpPr>
            <a:spLocks noGrp="1"/>
          </p:cNvSpPr>
          <p:nvPr>
            <p:ph type="title"/>
          </p:nvPr>
        </p:nvSpPr>
        <p:spPr>
          <a:xfrm>
            <a:off x="624958" y="460728"/>
            <a:ext cx="11203172" cy="762000"/>
          </a:xfrm>
        </p:spPr>
        <p:txBody>
          <a:bodyPr/>
          <a:lstStyle>
            <a:lvl1pPr algn="l">
              <a:defRPr lang="en-US" sz="2600" kern="1200" smtClean="0">
                <a:solidFill>
                  <a:srgbClr val="FFFFFF"/>
                </a:solidFill>
                <a:latin typeface="Montserrat Bold"/>
                <a:ea typeface="+mn-ea"/>
                <a:cs typeface="+mn-cs"/>
              </a:defRPr>
            </a:lvl1pPr>
          </a:lstStyle>
          <a:p>
            <a:r>
              <a:rPr lang="en-US" dirty="0"/>
              <a:t>Click to edit Master title style</a:t>
            </a:r>
          </a:p>
        </p:txBody>
      </p:sp>
    </p:spTree>
    <p:extLst>
      <p:ext uri="{BB962C8B-B14F-4D97-AF65-F5344CB8AC3E}">
        <p14:creationId xmlns:p14="http://schemas.microsoft.com/office/powerpoint/2010/main" val="2264689339"/>
      </p:ext>
    </p:extLst>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bg>
      <p:bgPr>
        <a:solidFill>
          <a:srgbClr val="5357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1" y="916762"/>
            <a:ext cx="4702175" cy="660400"/>
          </a:xfrm>
        </p:spPr>
        <p:txBody>
          <a:bodyPr anchor="b">
            <a:noAutofit/>
          </a:bodyPr>
          <a:lstStyle>
            <a:lvl1pPr algn="l">
              <a:defRPr lang="en-US" sz="3200" kern="1200" dirty="0" smtClean="0">
                <a:solidFill>
                  <a:srgbClr val="FFFFFF"/>
                </a:solidFill>
                <a:latin typeface="Montserrat Bold"/>
                <a:ea typeface="+mn-ea"/>
                <a:cs typeface="+mn-cs"/>
              </a:defRPr>
            </a:lvl1pPr>
          </a:lstStyle>
          <a:p>
            <a:r>
              <a:rPr lang="en-US" dirty="0"/>
              <a:t>Click to edit Master title style</a:t>
            </a:r>
          </a:p>
        </p:txBody>
      </p:sp>
      <p:sp>
        <p:nvSpPr>
          <p:cNvPr id="3" name="Content Placeholder 2"/>
          <p:cNvSpPr>
            <a:spLocks noGrp="1"/>
          </p:cNvSpPr>
          <p:nvPr>
            <p:ph idx="1"/>
          </p:nvPr>
        </p:nvSpPr>
        <p:spPr>
          <a:xfrm>
            <a:off x="6096000" y="635001"/>
            <a:ext cx="5334000" cy="5426075"/>
          </a:xfrm>
        </p:spPr>
        <p:txBody>
          <a:bodyPr/>
          <a:lstStyle>
            <a:lvl1pPr>
              <a:defRPr lang="en-US" sz="2133" kern="1200" dirty="0" smtClean="0">
                <a:solidFill>
                  <a:schemeClr val="bg1"/>
                </a:solidFill>
                <a:latin typeface="+mn-lt"/>
                <a:ea typeface="+mn-ea"/>
                <a:cs typeface="+mn-cs"/>
              </a:defRPr>
            </a:lvl1pPr>
            <a:lvl2pPr>
              <a:defRPr sz="1867">
                <a:solidFill>
                  <a:schemeClr val="bg1"/>
                </a:solidFill>
              </a:defRPr>
            </a:lvl2pPr>
            <a:lvl3pPr>
              <a:defRPr sz="1600">
                <a:solidFill>
                  <a:schemeClr val="bg1"/>
                </a:solidFill>
              </a:defRPr>
            </a:lvl3pPr>
            <a:lvl4pPr>
              <a:defRPr sz="1333">
                <a:solidFill>
                  <a:schemeClr val="bg1"/>
                </a:solidFill>
              </a:defRPr>
            </a:lvl4pPr>
            <a:lvl5pPr>
              <a:defRPr sz="1333">
                <a:solidFill>
                  <a:schemeClr val="bg1"/>
                </a:solidFill>
              </a:defRPr>
            </a:lvl5pPr>
            <a:lvl6pPr>
              <a:defRPr sz="1333"/>
            </a:lvl6pPr>
            <a:lvl7pPr>
              <a:defRPr sz="1333"/>
            </a:lvl7pPr>
            <a:lvl8pPr>
              <a:defRPr sz="1333"/>
            </a:lvl8pPr>
            <a:lvl9pPr>
              <a:defRPr sz="13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60401" y="1905000"/>
            <a:ext cx="4803775" cy="4122406"/>
          </a:xfrm>
        </p:spPr>
        <p:txBody>
          <a:bodyPr/>
          <a:lstStyle>
            <a:lvl1pPr marL="0" indent="0">
              <a:buNone/>
              <a:defRPr lang="en-US" sz="2133" kern="1200" dirty="0" smtClean="0">
                <a:solidFill>
                  <a:schemeClr val="bg1"/>
                </a:solidFill>
                <a:latin typeface="+mn-lt"/>
                <a:ea typeface="+mn-ea"/>
                <a:cs typeface="+mn-cs"/>
              </a:defRPr>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dirty="0"/>
              <a:t>Click to edit Master text styles</a:t>
            </a:r>
          </a:p>
        </p:txBody>
      </p:sp>
      <p:sp>
        <p:nvSpPr>
          <p:cNvPr id="8" name="AutoShape 5">
            <a:extLst>
              <a:ext uri="{FF2B5EF4-FFF2-40B4-BE49-F238E27FC236}">
                <a16:creationId xmlns:a16="http://schemas.microsoft.com/office/drawing/2014/main" id="{B9D0BAD2-AA75-E10A-E7D9-D2F766F5D24A}"/>
              </a:ext>
            </a:extLst>
          </p:cNvPr>
          <p:cNvSpPr/>
          <p:nvPr userDrawn="1"/>
        </p:nvSpPr>
        <p:spPr>
          <a:xfrm>
            <a:off x="660400" y="1752600"/>
            <a:ext cx="780253" cy="0"/>
          </a:xfrm>
          <a:prstGeom prst="line">
            <a:avLst/>
          </a:prstGeom>
          <a:ln w="47625" cap="flat">
            <a:solidFill>
              <a:srgbClr val="00A7B5"/>
            </a:solidFill>
            <a:prstDash val="solid"/>
            <a:headEnd type="none" w="sm" len="sm"/>
            <a:tailEnd type="none" w="sm" len="sm"/>
          </a:ln>
        </p:spPr>
        <p:txBody>
          <a:bodyPr/>
          <a:lstStyle/>
          <a:p>
            <a:endParaRPr lang="en-US" sz="1200" dirty="0"/>
          </a:p>
        </p:txBody>
      </p:sp>
      <p:sp>
        <p:nvSpPr>
          <p:cNvPr id="9" name="Freeform 6">
            <a:extLst>
              <a:ext uri="{FF2B5EF4-FFF2-40B4-BE49-F238E27FC236}">
                <a16:creationId xmlns:a16="http://schemas.microsoft.com/office/drawing/2014/main" id="{17A148D1-B79A-DF14-314F-A230379B38D1}"/>
              </a:ext>
            </a:extLst>
          </p:cNvPr>
          <p:cNvSpPr>
            <a:spLocks noGrp="1" noRot="1" noMove="1" noResize="1" noEditPoints="1" noAdjustHandles="1" noChangeArrowheads="1" noChangeShapeType="1"/>
          </p:cNvSpPr>
          <p:nvPr userDrawn="1"/>
        </p:nvSpPr>
        <p:spPr>
          <a:xfrm>
            <a:off x="9453053" y="6329673"/>
            <a:ext cx="2405945" cy="448848"/>
          </a:xfrm>
          <a:custGeom>
            <a:avLst/>
            <a:gdLst/>
            <a:ahLst/>
            <a:cxnLst/>
            <a:rect l="l" t="t" r="r" b="b"/>
            <a:pathLst>
              <a:path w="3608918" h="673272">
                <a:moveTo>
                  <a:pt x="0" y="0"/>
                </a:moveTo>
                <a:lnTo>
                  <a:pt x="3608919" y="0"/>
                </a:lnTo>
                <a:lnTo>
                  <a:pt x="3608919" y="673272"/>
                </a:lnTo>
                <a:lnTo>
                  <a:pt x="0" y="673272"/>
                </a:lnTo>
                <a:lnTo>
                  <a:pt x="0" y="0"/>
                </a:lnTo>
                <a:close/>
              </a:path>
            </a:pathLst>
          </a:custGeom>
          <a:blipFill>
            <a:blip r:embed="rId2"/>
            <a:stretch>
              <a:fillRect t="-233746" b="-202280"/>
            </a:stretch>
          </a:blipFill>
        </p:spPr>
        <p:txBody>
          <a:bodyPr/>
          <a:lstStyle/>
          <a:p>
            <a:endParaRPr lang="en-US" sz="1200" dirty="0"/>
          </a:p>
        </p:txBody>
      </p:sp>
    </p:spTree>
    <p:extLst>
      <p:ext uri="{BB962C8B-B14F-4D97-AF65-F5344CB8AC3E}">
        <p14:creationId xmlns:p14="http://schemas.microsoft.com/office/powerpoint/2010/main" val="11526439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7874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330000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hyperlink" Target="https://www.govinfo.gov/content/pkg/FR-2024-04-26/pdf/2024-08503.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www.hhs.gov/sites/default/files/model-attestation.pdf" TargetMode="External"/><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4.1"/><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www.rawpixel.com/search/policy"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hyperlink" Target="https://www.modernhealthcare.com/article/20160813/MAGAZINE/308139964/at-20-is-hipaa-hitting-its-stride-or-is-it-over-the-hil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mailto:parker.zopp@jacksonkelly.com" TargetMode="External"/><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8ACEB0F-F57D-2CE4-B43B-3C285F3F2FC5}"/>
              </a:ext>
            </a:extLst>
          </p:cNvPr>
          <p:cNvSpPr>
            <a:spLocks noGrp="1"/>
          </p:cNvSpPr>
          <p:nvPr>
            <p:ph type="title"/>
          </p:nvPr>
        </p:nvSpPr>
        <p:spPr/>
        <p:txBody>
          <a:bodyPr>
            <a:noAutofit/>
          </a:bodyPr>
          <a:lstStyle/>
          <a:p>
            <a:r>
              <a:rPr lang="en-US" sz="3600" dirty="0"/>
              <a:t>Navigating the Evolution of the HIPAA Era</a:t>
            </a:r>
          </a:p>
        </p:txBody>
      </p:sp>
      <p:sp>
        <p:nvSpPr>
          <p:cNvPr id="3" name="Subtitle 2" descr="" title="">
            <a:extLst>
              <a:ext uri="{FF2B5EF4-FFF2-40B4-BE49-F238E27FC236}">
                <a16:creationId xmlns:a16="http://schemas.microsoft.com/office/drawing/2014/main" id="{8833E0F5-0569-4CDD-C052-2E3187885574}"/>
              </a:ext>
            </a:extLst>
          </p:cNvPr>
          <p:cNvSpPr>
            <a:spLocks noGrp="1"/>
          </p:cNvSpPr>
          <p:nvPr>
            <p:ph type="body" sz="quarter" idx="10"/>
          </p:nvPr>
        </p:nvSpPr>
        <p:spPr/>
        <p:txBody>
          <a:bodyPr/>
          <a:lstStyle/>
          <a:p>
            <a:r>
              <a:rPr lang="en-US" dirty="0"/>
              <a:t>Key Updates and Impacts Since 2013</a:t>
            </a:r>
          </a:p>
        </p:txBody>
      </p:sp>
      <p:sp>
        <p:nvSpPr>
          <p:cNvPr id="4" name="TextBox 3" descr="" title="">
            <a:extLst>
              <a:ext uri="{FF2B5EF4-FFF2-40B4-BE49-F238E27FC236}">
                <a16:creationId xmlns:a16="http://schemas.microsoft.com/office/drawing/2014/main" id="{E24BFB33-A594-F638-9AE2-79AB63C33683}"/>
              </a:ext>
            </a:extLst>
          </p:cNvPr>
          <p:cNvSpPr txBox="1"/>
          <p:nvPr/>
        </p:nvSpPr>
        <p:spPr>
          <a:xfrm>
            <a:off x="8576842" y="5881575"/>
            <a:ext cx="3547872" cy="1200329"/>
          </a:xfrm>
          <a:prstGeom prst="rect">
            <a:avLst/>
          </a:prstGeom>
          <a:noFill/>
        </p:spPr>
        <p:txBody>
          <a:bodyPr wrap="square" rtlCol="0">
            <a:spAutoFit/>
          </a:bodyPr>
          <a:lstStyle/>
          <a:p>
            <a:pPr algn="r"/>
            <a:r>
              <a:rPr lang="en-US" sz="1800" b="1" dirty="0">
                <a:solidFill>
                  <a:schemeClr val="tx1">
                    <a:lumMod val="65000"/>
                    <a:lumOff val="35000"/>
                  </a:schemeClr>
                </a:solidFill>
              </a:rPr>
              <a:t>J. Parker Zopp, Esq.</a:t>
            </a:r>
          </a:p>
          <a:p>
            <a:pPr algn="r"/>
            <a:r>
              <a:rPr lang="en-US" sz="1800" b="1" dirty="0">
                <a:solidFill>
                  <a:schemeClr val="tx1">
                    <a:lumMod val="65000"/>
                    <a:lumOff val="35000"/>
                  </a:schemeClr>
                </a:solidFill>
              </a:rPr>
              <a:t>WV HFMA Fall Conference 2024</a:t>
            </a:r>
          </a:p>
          <a:p>
            <a:pPr algn="r"/>
            <a:r>
              <a:rPr lang="en-US" sz="1800" b="1" dirty="0">
                <a:solidFill>
                  <a:schemeClr val="tx1">
                    <a:lumMod val="65000"/>
                    <a:lumOff val="35000"/>
                  </a:schemeClr>
                </a:solidFill>
              </a:rPr>
              <a:t>October 4, 2024</a:t>
            </a:r>
          </a:p>
          <a:p>
            <a:endParaRPr lang="en-US" dirty="0"/>
          </a:p>
        </p:txBody>
      </p:sp>
      <p:pic>
        <p:nvPicPr>
          <p:cNvPr id="6" name="Picture 5" descr="" title="">
            <a:extLst>
              <a:ext uri="{FF2B5EF4-FFF2-40B4-BE49-F238E27FC236}">
                <a16:creationId xmlns:a16="http://schemas.microsoft.com/office/drawing/2014/main" id="{5ABB914E-2C71-9444-541B-94C84A374ED6}"/>
              </a:ext>
            </a:extLst>
          </p:cNvPr>
          <p:cNvPicPr>
            <a:picLocks noChangeAspect="1"/>
          </p:cNvPicPr>
          <p:nvPr/>
        </p:nvPicPr>
        <p:blipFill>
          <a:blip r:embed="rId3"/>
          <a:stretch>
            <a:fillRect/>
          </a:stretch>
        </p:blipFill>
        <p:spPr>
          <a:xfrm>
            <a:off x="7969994" y="2032573"/>
            <a:ext cx="3908913" cy="2472812"/>
          </a:xfrm>
          <a:prstGeom prst="rect">
            <a:avLst/>
          </a:prstGeom>
        </p:spPr>
      </p:pic>
    </p:spTree>
    <p:extLst>
      <p:ext uri="{BB962C8B-B14F-4D97-AF65-F5344CB8AC3E}">
        <p14:creationId xmlns:p14="http://schemas.microsoft.com/office/powerpoint/2010/main" val="3411456535"/>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F072D48-2B23-2C7E-7AFC-18223283CE25}"/>
              </a:ext>
            </a:extLst>
          </p:cNvPr>
          <p:cNvSpPr>
            <a:spLocks noGrp="1"/>
          </p:cNvSpPr>
          <p:nvPr>
            <p:ph type="title"/>
          </p:nvPr>
        </p:nvSpPr>
        <p:spPr>
          <a:xfrm>
            <a:off x="657727" y="135077"/>
            <a:ext cx="10696073" cy="1325563"/>
          </a:xfrm>
        </p:spPr>
        <p:txBody>
          <a:bodyPr>
            <a:normAutofit fontScale="90000"/>
          </a:bodyPr>
          <a:lstStyle/>
          <a:p>
            <a:r>
              <a:rPr lang="en-US" dirty="0"/>
              <a:t>Exceptions to the Business Associate Standard</a:t>
            </a:r>
          </a:p>
        </p:txBody>
      </p:sp>
      <p:sp>
        <p:nvSpPr>
          <p:cNvPr id="3" name="Content Placeholder 2" descr="" title="">
            <a:extLst>
              <a:ext uri="{FF2B5EF4-FFF2-40B4-BE49-F238E27FC236}">
                <a16:creationId xmlns:a16="http://schemas.microsoft.com/office/drawing/2014/main" id="{9E713FA1-A0E6-3503-2675-9813196B0587}"/>
              </a:ext>
            </a:extLst>
          </p:cNvPr>
          <p:cNvSpPr>
            <a:spLocks noGrp="1"/>
          </p:cNvSpPr>
          <p:nvPr>
            <p:ph sz="half" idx="1"/>
          </p:nvPr>
        </p:nvSpPr>
        <p:spPr>
          <a:xfrm>
            <a:off x="657727" y="1425388"/>
            <a:ext cx="10696073" cy="4634753"/>
          </a:xfrm>
        </p:spPr>
        <p:txBody>
          <a:bodyPr numCol="1">
            <a:normAutofit/>
          </a:bodyPr>
          <a:lstStyle/>
          <a:p>
            <a:pPr marL="838225" lvl="1" indent="-342900">
              <a:buFont typeface="Arial" panose="020B0604020202020204" pitchFamily="34" charset="0"/>
              <a:buChar char="•"/>
            </a:pPr>
            <a:r>
              <a:rPr lang="en-US" sz="2400" dirty="0"/>
              <a:t>(1) Disclosures from covered entities </a:t>
            </a:r>
            <a:r>
              <a:rPr lang="en-US" sz="2400" b="1" u="sng" dirty="0"/>
              <a:t>to health care providers for treatment</a:t>
            </a:r>
            <a:r>
              <a:rPr lang="en-US" sz="2400" dirty="0"/>
              <a:t>.</a:t>
            </a:r>
          </a:p>
          <a:p>
            <a:pPr marL="838225" lvl="1" indent="-342900">
              <a:buFont typeface="Arial" panose="020B0604020202020204" pitchFamily="34" charset="0"/>
              <a:buChar char="•"/>
            </a:pPr>
            <a:r>
              <a:rPr lang="en-US" sz="2400" dirty="0"/>
              <a:t>(2) Disclosures to a health plan sponsor (</a:t>
            </a:r>
            <a:r>
              <a:rPr lang="en-US" sz="2400" i="1" dirty="0"/>
              <a:t>e.g.</a:t>
            </a:r>
            <a:r>
              <a:rPr lang="en-US" sz="2400" dirty="0"/>
              <a:t>, an employer) by a group health plan, or by the health insurance issuer that provides the health insurance benefits or coverage for the group health plan, provided certain criteria are met.</a:t>
            </a:r>
          </a:p>
          <a:p>
            <a:pPr marL="838225" lvl="1" indent="-342900">
              <a:buFont typeface="Arial" panose="020B0604020202020204" pitchFamily="34" charset="0"/>
              <a:buChar char="•"/>
            </a:pPr>
            <a:r>
              <a:rPr lang="en-US" sz="2400" dirty="0"/>
              <a:t>(3) Where authorized, for eligibility or enrollment purposes, the collection and sharing of PHI by public benefits program health plan (</a:t>
            </a:r>
            <a:r>
              <a:rPr lang="en-US" sz="2400" i="1" dirty="0"/>
              <a:t>e.g</a:t>
            </a:r>
            <a:r>
              <a:rPr lang="en-US" sz="2400" dirty="0"/>
              <a:t>., Medicare) and a government agency that is not the one administering the health plan (</a:t>
            </a:r>
            <a:r>
              <a:rPr lang="en-US" sz="2400" i="1" dirty="0"/>
              <a:t>e.g.</a:t>
            </a:r>
            <a:r>
              <a:rPr lang="en-US" sz="2400" dirty="0"/>
              <a:t>, the Social Security Administration).</a:t>
            </a:r>
          </a:p>
          <a:p>
            <a:pPr marL="838225" lvl="1" indent="-342900">
              <a:buFont typeface="Arial" panose="020B0604020202020204" pitchFamily="34" charset="0"/>
              <a:buChar char="•"/>
            </a:pPr>
            <a:r>
              <a:rPr lang="en-US" sz="2400" dirty="0">
                <a:highlight>
                  <a:srgbClr val="FFFFFF"/>
                </a:highlight>
              </a:rPr>
              <a:t>(4) Disclosures from covered entities performing certain functions in coordination with an “organized health care arrangement” as defined.</a:t>
            </a:r>
            <a:endParaRPr lang="en-US" sz="2400" dirty="0"/>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endParaRPr lang="en-US" sz="1900" dirty="0"/>
          </a:p>
          <a:p>
            <a:endParaRPr lang="en-US" sz="1900" dirty="0"/>
          </a:p>
          <a:p>
            <a:endParaRPr lang="en-US" sz="1900" b="0" dirty="0"/>
          </a:p>
          <a:p>
            <a:pPr marL="342900" indent="-342900">
              <a:buFont typeface="Arial" panose="020B0604020202020204" pitchFamily="34" charset="0"/>
              <a:buChar char="•"/>
            </a:pPr>
            <a:endParaRPr lang="en-US" b="0" dirty="0"/>
          </a:p>
        </p:txBody>
      </p:sp>
      <p:sp>
        <p:nvSpPr>
          <p:cNvPr id="4" name="TextBox 3" descr="" title="">
            <a:extLst>
              <a:ext uri="{FF2B5EF4-FFF2-40B4-BE49-F238E27FC236}">
                <a16:creationId xmlns:a16="http://schemas.microsoft.com/office/drawing/2014/main" id="{6489E33D-51EB-8D79-E44A-3F1918C6B07A}"/>
              </a:ext>
            </a:extLst>
          </p:cNvPr>
          <p:cNvSpPr txBox="1"/>
          <p:nvPr/>
        </p:nvSpPr>
        <p:spPr>
          <a:xfrm>
            <a:off x="179294" y="6308208"/>
            <a:ext cx="3612776"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a:t>
            </a:r>
            <a:r>
              <a:rPr lang="en-US" b="0" dirty="0">
                <a:solidFill>
                  <a:srgbClr val="535758"/>
                </a:solidFill>
              </a:rPr>
              <a:t>45 C.F.R. § 160.130.</a:t>
            </a:r>
            <a:endParaRPr lang="en-US" dirty="0">
              <a:solidFill>
                <a:srgbClr val="535758"/>
              </a:solidFill>
            </a:endParaRPr>
          </a:p>
        </p:txBody>
      </p:sp>
      <p:sp>
        <p:nvSpPr>
          <p:cNvPr id="6" name="TextBox 5" descr="" title="">
            <a:extLst>
              <a:ext uri="{FF2B5EF4-FFF2-40B4-BE49-F238E27FC236}">
                <a16:creationId xmlns:a16="http://schemas.microsoft.com/office/drawing/2014/main" id="{D5F66664-608D-4700-957C-8176E991EB53}"/>
              </a:ext>
            </a:extLst>
          </p:cNvPr>
          <p:cNvSpPr txBox="1"/>
          <p:nvPr/>
        </p:nvSpPr>
        <p:spPr>
          <a:xfrm>
            <a:off x="2687316" y="6415930"/>
            <a:ext cx="6320412" cy="261610"/>
          </a:xfrm>
          <a:prstGeom prst="rect">
            <a:avLst/>
          </a:prstGeom>
          <a:noFill/>
        </p:spPr>
        <p:txBody>
          <a:bodyPr wrap="square">
            <a:spAutoFit/>
          </a:bodyPr>
          <a:lstStyle/>
          <a:p>
            <a:pPr algn="ctr"/>
            <a:fld id="{B6F15528-21DE-4FAA-801E-634DDDAF4B2B}" type="slidenum">
              <a:rPr lang="en-US" sz="1100" smtClean="0"/>
              <a:pPr algn="ctr"/>
              <a:t>10</a:t>
            </a:fld>
            <a:endParaRPr lang="en-US" sz="1100" dirty="0"/>
          </a:p>
        </p:txBody>
      </p:sp>
    </p:spTree>
    <p:extLst>
      <p:ext uri="{BB962C8B-B14F-4D97-AF65-F5344CB8AC3E}">
        <p14:creationId xmlns:p14="http://schemas.microsoft.com/office/powerpoint/2010/main" val="419057781"/>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A6982EE1-277E-84BE-8668-B257CED1EE36}"/>
              </a:ext>
            </a:extLst>
          </p:cNvPr>
          <p:cNvSpPr>
            <a:spLocks noGrp="1"/>
          </p:cNvSpPr>
          <p:nvPr>
            <p:ph idx="1"/>
          </p:nvPr>
        </p:nvSpPr>
        <p:spPr>
          <a:xfrm>
            <a:off x="724618" y="1216760"/>
            <a:ext cx="10629181" cy="4964135"/>
          </a:xfrm>
        </p:spPr>
        <p:txBody>
          <a:bodyPr>
            <a:normAutofit/>
          </a:bodyPr>
          <a:lstStyle/>
          <a:p>
            <a:pPr marL="342900" indent="-342900">
              <a:buFont typeface="Arial" panose="020B0604020202020204" pitchFamily="34" charset="0"/>
              <a:buChar char="•"/>
            </a:pPr>
            <a:r>
              <a:rPr lang="en-US" sz="1600" dirty="0"/>
              <a:t>What is Included as PHI?</a:t>
            </a:r>
          </a:p>
          <a:p>
            <a:pPr marL="838225" lvl="1" indent="-342900">
              <a:buFont typeface="Arial" panose="020B0604020202020204" pitchFamily="34" charset="0"/>
              <a:buChar char="•"/>
            </a:pPr>
            <a:r>
              <a:rPr lang="en-US" sz="1600" b="0" dirty="0"/>
              <a:t>PHI includes all “individually identifiable health information” held or transmitted by a covered entity or its business associate, in any form or media, whether electronic, paper, or oral.</a:t>
            </a:r>
          </a:p>
          <a:p>
            <a:pPr marL="342900" indent="-342900">
              <a:buFont typeface="Arial" panose="020B0604020202020204" pitchFamily="34" charset="0"/>
              <a:buChar char="•"/>
            </a:pPr>
            <a:r>
              <a:rPr lang="en-US" sz="1600" dirty="0"/>
              <a:t>Individually Identifiable Health Information </a:t>
            </a:r>
            <a:r>
              <a:rPr lang="en-US" sz="1600" b="0" dirty="0"/>
              <a:t>- information, including demographic data, that:</a:t>
            </a:r>
          </a:p>
          <a:p>
            <a:pPr marL="838225" lvl="1" indent="-342900">
              <a:buFont typeface="Arial" panose="020B0604020202020204" pitchFamily="34" charset="0"/>
              <a:buChar char="•"/>
            </a:pPr>
            <a:r>
              <a:rPr lang="en-US" sz="1600" b="0" dirty="0"/>
              <a:t>(1) Is created or received by a health care provider, health plan, employer, or health care clearinghouse; and</a:t>
            </a:r>
          </a:p>
          <a:p>
            <a:pPr marL="838225" lvl="1" indent="-342900">
              <a:buFont typeface="Arial" panose="020B0604020202020204" pitchFamily="34" charset="0"/>
              <a:buChar char="•"/>
            </a:pPr>
            <a:r>
              <a:rPr lang="en-US" sz="1600" b="0" dirty="0"/>
              <a:t>(2) Relates to the past, present, or future physical or mental health or condition of an individual; the provision of health care to an individual; or the past, present, or future payment for the provision of health care to an individual; and</a:t>
            </a:r>
          </a:p>
          <a:p>
            <a:pPr marL="1104938" lvl="2" indent="-342900"/>
            <a:r>
              <a:rPr lang="en-US" b="0" dirty="0"/>
              <a:t>(i) That identifies the individual; or</a:t>
            </a:r>
          </a:p>
          <a:p>
            <a:pPr marL="1104938" lvl="2" indent="-342900"/>
            <a:r>
              <a:rPr lang="en-US" b="0" dirty="0"/>
              <a:t>(ii) With respect to which there is a reasonable basis to believe the information can be used to identify the individual.</a:t>
            </a:r>
          </a:p>
          <a:p>
            <a:pPr marL="838225" lvl="1" indent="-342900">
              <a:buFont typeface="Arial" panose="020B0604020202020204" pitchFamily="34" charset="0"/>
              <a:buChar char="•"/>
            </a:pPr>
            <a:r>
              <a:rPr lang="en-US" sz="1600" dirty="0"/>
              <a:t>When combined with this health information, individually identifiable health information includes</a:t>
            </a:r>
            <a:r>
              <a:rPr lang="en-US" sz="1600" b="0" dirty="0"/>
              <a:t> many common identifiers (</a:t>
            </a:r>
            <a:r>
              <a:rPr lang="en-US" sz="1600" b="0" i="1" dirty="0"/>
              <a:t>e.g., </a:t>
            </a:r>
            <a:r>
              <a:rPr lang="en-US" sz="1600" b="0" dirty="0"/>
              <a:t>name, address, birth date, SSN). </a:t>
            </a:r>
          </a:p>
          <a:p>
            <a:pPr marL="342900" indent="-342900">
              <a:buFont typeface="Arial" panose="020B0604020202020204" pitchFamily="34" charset="0"/>
              <a:buChar char="•"/>
            </a:pPr>
            <a:r>
              <a:rPr lang="en-US" sz="1600" dirty="0"/>
              <a:t>Excluded from the Definition of PHI:</a:t>
            </a:r>
          </a:p>
          <a:p>
            <a:pPr marL="838225" lvl="1" indent="-342900">
              <a:buFont typeface="Arial" panose="020B0604020202020204" pitchFamily="34" charset="0"/>
              <a:buChar char="•"/>
            </a:pPr>
            <a:r>
              <a:rPr lang="en-US" sz="1600" dirty="0"/>
              <a:t>Employment records held by an employer.</a:t>
            </a:r>
          </a:p>
          <a:p>
            <a:pPr marL="838225" lvl="1" indent="-342900">
              <a:buFont typeface="Arial" panose="020B0604020202020204" pitchFamily="34" charset="0"/>
              <a:buChar char="•"/>
            </a:pPr>
            <a:r>
              <a:rPr lang="en-US" sz="1600" dirty="0"/>
              <a:t>Certain education records under 20 U.S.C. § 1232g.</a:t>
            </a:r>
          </a:p>
          <a:p>
            <a:pPr marL="838225" lvl="1" indent="-342900">
              <a:buFont typeface="Arial" panose="020B0604020202020204" pitchFamily="34" charset="0"/>
              <a:buChar char="•"/>
            </a:pPr>
            <a:r>
              <a:rPr lang="en-US" sz="1600" dirty="0"/>
              <a:t>Individually identifiable health information of a person deceased more than 50 years.</a:t>
            </a:r>
          </a:p>
          <a:p>
            <a:pPr lvl="1" indent="0">
              <a:buNone/>
            </a:pPr>
            <a:endParaRPr lang="en-US" sz="2130" b="1" dirty="0"/>
          </a:p>
          <a:p>
            <a:pPr lvl="1" indent="0">
              <a:buNone/>
            </a:pPr>
            <a:endParaRPr lang="en-US" sz="2130" b="1" dirty="0"/>
          </a:p>
          <a:p>
            <a:pPr marL="838225" lvl="1" indent="-342900"/>
            <a:endParaRPr lang="en-US" sz="2130" b="1" dirty="0"/>
          </a:p>
        </p:txBody>
      </p:sp>
      <p:sp>
        <p:nvSpPr>
          <p:cNvPr id="3" name="Title 2" descr="" title="">
            <a:extLst>
              <a:ext uri="{FF2B5EF4-FFF2-40B4-BE49-F238E27FC236}">
                <a16:creationId xmlns:a16="http://schemas.microsoft.com/office/drawing/2014/main" id="{AFC1C8A4-A0D1-B1B3-E30C-9350850C3414}"/>
              </a:ext>
            </a:extLst>
          </p:cNvPr>
          <p:cNvSpPr>
            <a:spLocks noGrp="1"/>
          </p:cNvSpPr>
          <p:nvPr>
            <p:ph type="title"/>
          </p:nvPr>
        </p:nvSpPr>
        <p:spPr>
          <a:xfrm>
            <a:off x="724619" y="145428"/>
            <a:ext cx="10629181" cy="1325563"/>
          </a:xfrm>
        </p:spPr>
        <p:txBody>
          <a:bodyPr/>
          <a:lstStyle/>
          <a:p>
            <a:r>
              <a:rPr lang="en-US" dirty="0"/>
              <a:t>Protected Health Information (PHI)</a:t>
            </a:r>
          </a:p>
        </p:txBody>
      </p:sp>
      <p:sp>
        <p:nvSpPr>
          <p:cNvPr id="4" name="Slide Number Placeholder 3" descr="" title="">
            <a:extLst>
              <a:ext uri="{FF2B5EF4-FFF2-40B4-BE49-F238E27FC236}">
                <a16:creationId xmlns:a16="http://schemas.microsoft.com/office/drawing/2014/main" id="{D684DA0B-E6C0-53D5-C584-ABC5CA7A17E5}"/>
              </a:ext>
            </a:extLst>
          </p:cNvPr>
          <p:cNvSpPr>
            <a:spLocks noGrp="1"/>
          </p:cNvSpPr>
          <p:nvPr>
            <p:ph type="sldNum" sz="quarter" idx="12"/>
          </p:nvPr>
        </p:nvSpPr>
        <p:spPr>
          <a:xfrm>
            <a:off x="4852066" y="6469155"/>
            <a:ext cx="1422400" cy="243417"/>
          </a:xfrm>
        </p:spPr>
        <p:txBody>
          <a:bodyPr/>
          <a:lstStyle/>
          <a:p>
            <a:fld id="{B6F15528-21DE-4FAA-801E-634DDDAF4B2B}" type="slidenum">
              <a:rPr lang="en-US" sz="1100" smtClean="0">
                <a:solidFill>
                  <a:schemeClr val="tx1"/>
                </a:solidFill>
              </a:rPr>
              <a:pPr/>
              <a:t>11</a:t>
            </a:fld>
            <a:endParaRPr lang="en-US" sz="1100" dirty="0">
              <a:solidFill>
                <a:schemeClr val="tx1"/>
              </a:solidFill>
            </a:endParaRPr>
          </a:p>
        </p:txBody>
      </p:sp>
      <p:sp>
        <p:nvSpPr>
          <p:cNvPr id="5" name="TextBox 4" descr="" title="">
            <a:extLst>
              <a:ext uri="{FF2B5EF4-FFF2-40B4-BE49-F238E27FC236}">
                <a16:creationId xmlns:a16="http://schemas.microsoft.com/office/drawing/2014/main" id="{71351E69-840E-6C8F-4558-703188133249}"/>
              </a:ext>
            </a:extLst>
          </p:cNvPr>
          <p:cNvSpPr txBox="1"/>
          <p:nvPr/>
        </p:nvSpPr>
        <p:spPr>
          <a:xfrm>
            <a:off x="335946" y="6313417"/>
            <a:ext cx="3151095" cy="646331"/>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a:t>
            </a:r>
            <a:r>
              <a:rPr lang="da-DK" b="0" i="0" dirty="0">
                <a:solidFill>
                  <a:srgbClr val="535758"/>
                </a:solidFill>
                <a:effectLst/>
                <a:highlight>
                  <a:srgbClr val="FFFFFF"/>
                </a:highlight>
              </a:rPr>
              <a:t>45 C.F.R. § 160.103</a:t>
            </a:r>
            <a:endParaRPr lang="en-US" dirty="0">
              <a:solidFill>
                <a:srgbClr val="535758"/>
              </a:solidFill>
            </a:endParaRPr>
          </a:p>
          <a:p>
            <a:endParaRPr lang="en-US" dirty="0"/>
          </a:p>
        </p:txBody>
      </p:sp>
    </p:spTree>
    <p:extLst>
      <p:ext uri="{BB962C8B-B14F-4D97-AF65-F5344CB8AC3E}">
        <p14:creationId xmlns:p14="http://schemas.microsoft.com/office/powerpoint/2010/main" val="1246493107"/>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D558A659-ED06-DEF6-40D0-1E45DCB1D8A2}"/>
              </a:ext>
            </a:extLst>
          </p:cNvPr>
          <p:cNvSpPr>
            <a:spLocks noGrp="1"/>
          </p:cNvSpPr>
          <p:nvPr>
            <p:ph idx="1"/>
          </p:nvPr>
        </p:nvSpPr>
        <p:spPr>
          <a:xfrm>
            <a:off x="724620" y="1847851"/>
            <a:ext cx="10629181" cy="4138170"/>
          </a:xfrm>
        </p:spPr>
        <p:txBody>
          <a:bodyPr>
            <a:normAutofit lnSpcReduction="10000"/>
          </a:bodyPr>
          <a:lstStyle/>
          <a:p>
            <a:r>
              <a:rPr lang="en-US" sz="2400" dirty="0"/>
              <a:t>Criminal penalties for HIPAA violations vary according to the motive for the offense. </a:t>
            </a:r>
          </a:p>
          <a:p>
            <a:pPr marL="342900" indent="-342900">
              <a:buFont typeface="Arial" panose="020B0604020202020204" pitchFamily="34" charset="0"/>
              <a:buChar char="•"/>
            </a:pPr>
            <a:r>
              <a:rPr lang="en-US" sz="2400" b="0" dirty="0"/>
              <a:t>A person who knowingly and wrongfully uses or causes to be used, obtains, or discloses individually identifiable health information can be fined up to $50,000 and/or imprisoned for up to a year. </a:t>
            </a:r>
          </a:p>
          <a:p>
            <a:pPr marL="342900" indent="-342900">
              <a:buFont typeface="Arial" panose="020B0604020202020204" pitchFamily="34" charset="0"/>
              <a:buChar char="•"/>
            </a:pPr>
            <a:r>
              <a:rPr lang="en-US" sz="2400" b="0" dirty="0"/>
              <a:t>If the offense is committed under false pretenses, the fine increases to a $100,000 maximum and/or imprisonment up to 5 years.</a:t>
            </a:r>
          </a:p>
          <a:p>
            <a:pPr marL="342900" indent="-342900">
              <a:buFont typeface="Arial" panose="020B0604020202020204" pitchFamily="34" charset="0"/>
              <a:buChar char="•"/>
            </a:pPr>
            <a:r>
              <a:rPr lang="en-US" sz="2400" b="0" dirty="0"/>
              <a:t>If the offense is committed with the intent to sell, transfer, or use individually identifiable health information for commercial advantage, personal gain, or malicious harm, the fine increases to $250,000 maximum and/or imprisonment up to 10 years. </a:t>
            </a:r>
          </a:p>
        </p:txBody>
      </p:sp>
      <p:sp>
        <p:nvSpPr>
          <p:cNvPr id="3" name="Title 2" descr="" title="">
            <a:extLst>
              <a:ext uri="{FF2B5EF4-FFF2-40B4-BE49-F238E27FC236}">
                <a16:creationId xmlns:a16="http://schemas.microsoft.com/office/drawing/2014/main" id="{7EE8F888-453D-3EA8-B2A0-BBCF81943216}"/>
              </a:ext>
            </a:extLst>
          </p:cNvPr>
          <p:cNvSpPr>
            <a:spLocks noGrp="1"/>
          </p:cNvSpPr>
          <p:nvPr>
            <p:ph type="title"/>
          </p:nvPr>
        </p:nvSpPr>
        <p:spPr/>
        <p:txBody>
          <a:bodyPr/>
          <a:lstStyle/>
          <a:p>
            <a:r>
              <a:rPr lang="en-US" dirty="0"/>
              <a:t>Criminal Penalties for HIPAA Violations </a:t>
            </a:r>
          </a:p>
        </p:txBody>
      </p:sp>
      <p:sp>
        <p:nvSpPr>
          <p:cNvPr id="4" name="Slide Number Placeholder 3" descr="" title="">
            <a:extLst>
              <a:ext uri="{FF2B5EF4-FFF2-40B4-BE49-F238E27FC236}">
                <a16:creationId xmlns:a16="http://schemas.microsoft.com/office/drawing/2014/main" id="{445B9190-F513-8021-3AE8-A3002279F5D3}"/>
              </a:ext>
            </a:extLst>
          </p:cNvPr>
          <p:cNvSpPr>
            <a:spLocks noGrp="1"/>
          </p:cNvSpPr>
          <p:nvPr>
            <p:ph type="sldNum" sz="quarter" idx="12"/>
          </p:nvPr>
        </p:nvSpPr>
        <p:spPr>
          <a:xfrm>
            <a:off x="5049369" y="6191709"/>
            <a:ext cx="1422400" cy="243417"/>
          </a:xfrm>
        </p:spPr>
        <p:txBody>
          <a:bodyPr/>
          <a:lstStyle/>
          <a:p>
            <a:fld id="{B6F15528-21DE-4FAA-801E-634DDDAF4B2B}" type="slidenum">
              <a:rPr lang="en-US" sz="1100" smtClean="0">
                <a:solidFill>
                  <a:schemeClr val="tx1"/>
                </a:solidFill>
              </a:rPr>
              <a:pPr/>
              <a:t>12</a:t>
            </a:fld>
            <a:endParaRPr lang="en-US" sz="1100" dirty="0">
              <a:solidFill>
                <a:schemeClr val="tx1"/>
              </a:solidFill>
            </a:endParaRPr>
          </a:p>
        </p:txBody>
      </p:sp>
      <p:sp>
        <p:nvSpPr>
          <p:cNvPr id="5" name="TextBox 4" descr="" title="">
            <a:extLst>
              <a:ext uri="{FF2B5EF4-FFF2-40B4-BE49-F238E27FC236}">
                <a16:creationId xmlns:a16="http://schemas.microsoft.com/office/drawing/2014/main" id="{300F64F1-79A8-FAEF-E636-40705CD16E1A}"/>
              </a:ext>
            </a:extLst>
          </p:cNvPr>
          <p:cNvSpPr txBox="1"/>
          <p:nvPr/>
        </p:nvSpPr>
        <p:spPr>
          <a:xfrm>
            <a:off x="500513" y="6191709"/>
            <a:ext cx="3118585"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42 U.S.C. 1320d-6.</a:t>
            </a:r>
          </a:p>
        </p:txBody>
      </p:sp>
    </p:spTree>
    <p:extLst>
      <p:ext uri="{BB962C8B-B14F-4D97-AF65-F5344CB8AC3E}">
        <p14:creationId xmlns:p14="http://schemas.microsoft.com/office/powerpoint/2010/main" val="1774977935"/>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C49C73D4-F09B-4E1A-7399-4386613B8F91}"/>
              </a:ext>
            </a:extLst>
          </p:cNvPr>
          <p:cNvSpPr>
            <a:spLocks noGrp="1"/>
          </p:cNvSpPr>
          <p:nvPr>
            <p:ph type="title"/>
          </p:nvPr>
        </p:nvSpPr>
        <p:spPr>
          <a:xfrm>
            <a:off x="609600" y="608719"/>
            <a:ext cx="11023600" cy="762000"/>
          </a:xfrm>
        </p:spPr>
        <p:txBody>
          <a:bodyPr anchor="ctr">
            <a:normAutofit/>
          </a:bodyPr>
          <a:lstStyle/>
          <a:p>
            <a:pPr>
              <a:lnSpc>
                <a:spcPct val="90000"/>
              </a:lnSpc>
            </a:pPr>
            <a:r>
              <a:rPr lang="en-US" sz="2400" dirty="0"/>
              <a:t>Civil Monetary Penalties (CMPs) for HIPAA Violations</a:t>
            </a:r>
          </a:p>
        </p:txBody>
      </p:sp>
      <p:sp>
        <p:nvSpPr>
          <p:cNvPr id="9" name="TextBox 8" descr="" title="">
            <a:extLst>
              <a:ext uri="{FF2B5EF4-FFF2-40B4-BE49-F238E27FC236}">
                <a16:creationId xmlns:a16="http://schemas.microsoft.com/office/drawing/2014/main" id="{4E6B9842-7C57-1213-6971-07B56482565D}"/>
              </a:ext>
            </a:extLst>
          </p:cNvPr>
          <p:cNvSpPr txBox="1"/>
          <p:nvPr/>
        </p:nvSpPr>
        <p:spPr>
          <a:xfrm>
            <a:off x="142681" y="6053909"/>
            <a:ext cx="8248850" cy="584775"/>
          </a:xfrm>
          <a:prstGeom prst="rect">
            <a:avLst/>
          </a:prstGeom>
          <a:noFill/>
        </p:spPr>
        <p:txBody>
          <a:bodyPr wrap="square">
            <a:spAutoFit/>
          </a:bodyPr>
          <a:lstStyle/>
          <a:p>
            <a:r>
              <a:rPr lang="en-US" sz="1600" i="1" dirty="0">
                <a:solidFill>
                  <a:schemeClr val="bg1"/>
                </a:solidFill>
              </a:rPr>
              <a:t>See</a:t>
            </a:r>
            <a:r>
              <a:rPr lang="en-US" sz="1600" dirty="0">
                <a:solidFill>
                  <a:schemeClr val="bg1"/>
                </a:solidFill>
              </a:rPr>
              <a:t>  42 U.S.C. 1320d-5; 45 C.F.R. § 160.404;</a:t>
            </a:r>
          </a:p>
          <a:p>
            <a:r>
              <a:rPr lang="en-US" sz="1600" dirty="0">
                <a:solidFill>
                  <a:schemeClr val="bg1"/>
                </a:solidFill>
              </a:rPr>
              <a:t>89 Fed. Reg. 64815, 64822 (published August 8, 2024).</a:t>
            </a:r>
          </a:p>
        </p:txBody>
      </p:sp>
      <p:sp>
        <p:nvSpPr>
          <p:cNvPr id="5" name="TextBox 4" descr="" title="">
            <a:extLst>
              <a:ext uri="{FF2B5EF4-FFF2-40B4-BE49-F238E27FC236}">
                <a16:creationId xmlns:a16="http://schemas.microsoft.com/office/drawing/2014/main" id="{D09D148E-7B8E-5B4C-139B-C943ECF14E09}"/>
              </a:ext>
            </a:extLst>
          </p:cNvPr>
          <p:cNvSpPr txBox="1"/>
          <p:nvPr/>
        </p:nvSpPr>
        <p:spPr>
          <a:xfrm>
            <a:off x="2948354" y="6346297"/>
            <a:ext cx="6295292" cy="261610"/>
          </a:xfrm>
          <a:prstGeom prst="rect">
            <a:avLst/>
          </a:prstGeom>
          <a:noFill/>
        </p:spPr>
        <p:txBody>
          <a:bodyPr wrap="square">
            <a:spAutoFit/>
          </a:bodyPr>
          <a:lstStyle/>
          <a:p>
            <a:pPr algn="ctr"/>
            <a:fld id="{B6F15528-21DE-4FAA-801E-634DDDAF4B2B}" type="slidenum">
              <a:rPr lang="en-US" sz="1100" smtClean="0">
                <a:solidFill>
                  <a:schemeClr val="bg1"/>
                </a:solidFill>
              </a:rPr>
              <a:pPr algn="ctr"/>
              <a:t>13</a:t>
            </a:fld>
            <a:endParaRPr lang="en-US" sz="1100" dirty="0">
              <a:solidFill>
                <a:schemeClr val="bg1"/>
              </a:solidFill>
            </a:endParaRPr>
          </a:p>
        </p:txBody>
      </p:sp>
      <p:graphicFrame>
        <p:nvGraphicFramePr>
          <p:cNvPr id="19" name="Content Placeholder 18" descr="" title="">
            <a:extLst>
              <a:ext uri="{FF2B5EF4-FFF2-40B4-BE49-F238E27FC236}">
                <a16:creationId xmlns:a16="http://schemas.microsoft.com/office/drawing/2014/main" id="{1F932587-A22D-F333-C7EB-3667CC2BCB04}"/>
              </a:ext>
            </a:extLst>
          </p:cNvPr>
          <p:cNvGraphicFramePr>
            <a:graphicFrameLocks noGrp="1"/>
          </p:cNvGraphicFramePr>
          <p:nvPr>
            <p:ph sz="half" idx="10"/>
            <p:extLst>
              <p:ext uri="{D42A27DB-BD31-4B8C-83A1-F6EECF244321}">
                <p14:modId xmlns:p14="http://schemas.microsoft.com/office/powerpoint/2010/main" val="1518744907"/>
              </p:ext>
            </p:extLst>
          </p:nvPr>
        </p:nvGraphicFramePr>
        <p:xfrm>
          <a:off x="1354521" y="2070847"/>
          <a:ext cx="9482958" cy="3396336"/>
        </p:xfrm>
        <a:graphic>
          <a:graphicData uri="http://schemas.openxmlformats.org/drawingml/2006/table">
            <a:tbl>
              <a:tblPr firstRow="1" firstCol="1" bandRow="1"/>
              <a:tblGrid>
                <a:gridCol w="1855972">
                  <a:extLst>
                    <a:ext uri="{9D8B030D-6E8A-4147-A177-3AD203B41FA5}">
                      <a16:colId xmlns:a16="http://schemas.microsoft.com/office/drawing/2014/main" val="3420554154"/>
                    </a:ext>
                  </a:extLst>
                </a:gridCol>
                <a:gridCol w="2056910">
                  <a:extLst>
                    <a:ext uri="{9D8B030D-6E8A-4147-A177-3AD203B41FA5}">
                      <a16:colId xmlns:a16="http://schemas.microsoft.com/office/drawing/2014/main" val="3047783476"/>
                    </a:ext>
                  </a:extLst>
                </a:gridCol>
                <a:gridCol w="1856692">
                  <a:extLst>
                    <a:ext uri="{9D8B030D-6E8A-4147-A177-3AD203B41FA5}">
                      <a16:colId xmlns:a16="http://schemas.microsoft.com/office/drawing/2014/main" val="3014463800"/>
                    </a:ext>
                  </a:extLst>
                </a:gridCol>
                <a:gridCol w="1856692">
                  <a:extLst>
                    <a:ext uri="{9D8B030D-6E8A-4147-A177-3AD203B41FA5}">
                      <a16:colId xmlns:a16="http://schemas.microsoft.com/office/drawing/2014/main" val="1411340919"/>
                    </a:ext>
                  </a:extLst>
                </a:gridCol>
                <a:gridCol w="1856692">
                  <a:extLst>
                    <a:ext uri="{9D8B030D-6E8A-4147-A177-3AD203B41FA5}">
                      <a16:colId xmlns:a16="http://schemas.microsoft.com/office/drawing/2014/main" val="815599244"/>
                    </a:ext>
                  </a:extLst>
                </a:gridCol>
              </a:tblGrid>
              <a:tr h="483013">
                <a:tc>
                  <a:txBody>
                    <a:bodyPr/>
                    <a:lstStyle/>
                    <a:p>
                      <a:pPr marL="0" marR="0" algn="ctr">
                        <a:lnSpc>
                          <a:spcPct val="107000"/>
                        </a:lnSpc>
                        <a:spcBef>
                          <a:spcPts val="0"/>
                        </a:spcBef>
                        <a:spcAft>
                          <a:spcPts val="0"/>
                        </a:spcAft>
                      </a:pPr>
                      <a:r>
                        <a:rPr lang="en-US" sz="1200" b="1" dirty="0">
                          <a:solidFill>
                            <a:srgbClr val="000000"/>
                          </a:solidFill>
                          <a:effectLst/>
                          <a:highlight>
                            <a:srgbClr val="A5C9EB"/>
                          </a:highlight>
                          <a:latin typeface="Times New Roman" panose="02020603050405020304" pitchFamily="18" charset="0"/>
                          <a:ea typeface="Aptos" panose="020B0004020202020204" pitchFamily="34" charset="0"/>
                        </a:rPr>
                        <a:t>Tier</a:t>
                      </a:r>
                      <a:endParaRPr lang="en-US" sz="1200" dirty="0">
                        <a:effectLst/>
                        <a:highlight>
                          <a:srgbClr val="A5C9EB"/>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marL="0" marR="0" algn="ctr">
                        <a:lnSpc>
                          <a:spcPct val="107000"/>
                        </a:lnSpc>
                        <a:spcBef>
                          <a:spcPts val="0"/>
                        </a:spcBef>
                        <a:spcAft>
                          <a:spcPts val="0"/>
                        </a:spcAft>
                      </a:pPr>
                      <a:r>
                        <a:rPr lang="en-US" sz="1200" b="1" dirty="0">
                          <a:solidFill>
                            <a:srgbClr val="000000"/>
                          </a:solidFill>
                          <a:effectLst/>
                          <a:highlight>
                            <a:srgbClr val="A5C9EB"/>
                          </a:highlight>
                          <a:latin typeface="Times New Roman" panose="02020603050405020304" pitchFamily="18" charset="0"/>
                          <a:ea typeface="Aptos" panose="020B0004020202020204" pitchFamily="34" charset="0"/>
                        </a:rPr>
                        <a:t>Level of Knowledge/Culpability</a:t>
                      </a:r>
                      <a:endParaRPr lang="en-US" sz="1200" dirty="0">
                        <a:effectLst/>
                        <a:highlight>
                          <a:srgbClr val="A5C9EB"/>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marL="0" marR="0" algn="ctr">
                        <a:lnSpc>
                          <a:spcPct val="107000"/>
                        </a:lnSpc>
                        <a:spcBef>
                          <a:spcPts val="0"/>
                        </a:spcBef>
                        <a:spcAft>
                          <a:spcPts val="0"/>
                        </a:spcAft>
                      </a:pPr>
                      <a:r>
                        <a:rPr lang="en-US" sz="1200" b="1" dirty="0">
                          <a:solidFill>
                            <a:srgbClr val="000000"/>
                          </a:solidFill>
                          <a:effectLst/>
                          <a:highlight>
                            <a:srgbClr val="A5C9EB"/>
                          </a:highlight>
                          <a:latin typeface="Times New Roman" panose="02020603050405020304" pitchFamily="18" charset="0"/>
                          <a:ea typeface="Aptos" panose="020B0004020202020204" pitchFamily="34" charset="0"/>
                        </a:rPr>
                        <a:t>Minimum Penalty</a:t>
                      </a:r>
                      <a:endParaRPr lang="en-US" sz="1200" dirty="0">
                        <a:effectLst/>
                        <a:highlight>
                          <a:srgbClr val="A5C9EB"/>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marL="0" marR="0" algn="ctr">
                        <a:lnSpc>
                          <a:spcPct val="107000"/>
                        </a:lnSpc>
                        <a:spcBef>
                          <a:spcPts val="0"/>
                        </a:spcBef>
                        <a:spcAft>
                          <a:spcPts val="0"/>
                        </a:spcAft>
                      </a:pPr>
                      <a:r>
                        <a:rPr lang="en-US" sz="1200" b="1" dirty="0">
                          <a:solidFill>
                            <a:srgbClr val="000000"/>
                          </a:solidFill>
                          <a:effectLst/>
                          <a:highlight>
                            <a:srgbClr val="A5C9EB"/>
                          </a:highlight>
                          <a:latin typeface="Times New Roman" panose="02020603050405020304" pitchFamily="18" charset="0"/>
                          <a:ea typeface="Aptos" panose="020B0004020202020204" pitchFamily="34" charset="0"/>
                        </a:rPr>
                        <a:t>Maximum Penalty</a:t>
                      </a:r>
                      <a:endParaRPr lang="en-US" sz="1200" dirty="0">
                        <a:effectLst/>
                        <a:highlight>
                          <a:srgbClr val="A5C9EB"/>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marL="0" marR="0" algn="ctr">
                        <a:lnSpc>
                          <a:spcPct val="107000"/>
                        </a:lnSpc>
                        <a:spcBef>
                          <a:spcPts val="0"/>
                        </a:spcBef>
                        <a:spcAft>
                          <a:spcPts val="0"/>
                        </a:spcAft>
                      </a:pPr>
                      <a:r>
                        <a:rPr lang="en-US" sz="1200" b="1" dirty="0">
                          <a:solidFill>
                            <a:srgbClr val="000000"/>
                          </a:solidFill>
                          <a:effectLst/>
                          <a:highlight>
                            <a:srgbClr val="A5C9EB"/>
                          </a:highlight>
                          <a:latin typeface="Times New Roman" panose="02020603050405020304" pitchFamily="18" charset="0"/>
                          <a:ea typeface="Aptos" panose="020B0004020202020204" pitchFamily="34" charset="0"/>
                        </a:rPr>
                        <a:t>Maximum Penalty Per Year (Cap)</a:t>
                      </a:r>
                      <a:endParaRPr lang="en-US" sz="1200" dirty="0">
                        <a:effectLst/>
                        <a:highlight>
                          <a:srgbClr val="A5C9EB"/>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extLst>
                  <a:ext uri="{0D108BD9-81ED-4DB2-BD59-A6C34878D82A}">
                    <a16:rowId xmlns:a16="http://schemas.microsoft.com/office/drawing/2014/main" val="2458553594"/>
                  </a:ext>
                </a:extLst>
              </a:tr>
              <a:tr h="982894">
                <a:tc>
                  <a:txBody>
                    <a:bodyPr/>
                    <a:lstStyle/>
                    <a:p>
                      <a:pPr marL="0" marR="0" algn="just">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Tier 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Lack of Knowledge, Reasonable Due Diligence Would Not Have Discovered</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$141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$71,162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$2,134,831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2243945"/>
                  </a:ext>
                </a:extLst>
              </a:tr>
              <a:tr h="483013">
                <a:tc>
                  <a:txBody>
                    <a:bodyPr/>
                    <a:lstStyle/>
                    <a:p>
                      <a:pPr marL="0" marR="0" algn="just">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Tier 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Reasonable Cause and Not Willful Neglect</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$1,424</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$71,162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$2,134,831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9066484"/>
                  </a:ext>
                </a:extLst>
              </a:tr>
              <a:tr h="732953">
                <a:tc>
                  <a:txBody>
                    <a:bodyPr/>
                    <a:lstStyle/>
                    <a:p>
                      <a:pPr marL="0" marR="0" algn="just">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Tier 3</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Willful Neglect (But Violation is Corrected Within 30 Days)</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$14,232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$71,162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$2,134,831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4168205"/>
                  </a:ext>
                </a:extLst>
              </a:tr>
              <a:tr h="714463">
                <a:tc>
                  <a:txBody>
                    <a:bodyPr/>
                    <a:lstStyle/>
                    <a:p>
                      <a:pPr marL="0" marR="0" algn="just">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Tier 4</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Willful Neglect, Not Corrected Within 30 Days</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$71,162</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$2,134,831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200" dirty="0">
                          <a:solidFill>
                            <a:srgbClr val="000000"/>
                          </a:solidFill>
                          <a:effectLst/>
                          <a:highlight>
                            <a:srgbClr val="FFFFFF"/>
                          </a:highlight>
                          <a:latin typeface="Times New Roman" panose="02020603050405020304" pitchFamily="18" charset="0"/>
                          <a:ea typeface="Aptos" panose="020B0004020202020204" pitchFamily="34" charset="0"/>
                        </a:rPr>
                        <a:t>$2,134,831</a:t>
                      </a:r>
                      <a:endParaRPr lang="en-US" sz="1200" dirty="0">
                        <a:effectLst/>
                        <a:highlight>
                          <a:srgbClr val="FFFFFF"/>
                        </a:highlight>
                        <a:latin typeface="Times New Roman" panose="02020603050405020304" pitchFamily="18" charset="0"/>
                        <a:ea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660197"/>
                  </a:ext>
                </a:extLst>
              </a:tr>
            </a:tbl>
          </a:graphicData>
        </a:graphic>
      </p:graphicFrame>
      <p:sp>
        <p:nvSpPr>
          <p:cNvPr id="20" name="TextBox 19" descr="" title="">
            <a:extLst>
              <a:ext uri="{FF2B5EF4-FFF2-40B4-BE49-F238E27FC236}">
                <a16:creationId xmlns:a16="http://schemas.microsoft.com/office/drawing/2014/main" id="{2D086ECA-F282-8BF3-F5E2-3A58B09D419C}"/>
              </a:ext>
            </a:extLst>
          </p:cNvPr>
          <p:cNvSpPr txBox="1"/>
          <p:nvPr/>
        </p:nvSpPr>
        <p:spPr>
          <a:xfrm>
            <a:off x="6385008" y="5599938"/>
            <a:ext cx="4452471" cy="400110"/>
          </a:xfrm>
          <a:prstGeom prst="rect">
            <a:avLst/>
          </a:prstGeom>
          <a:noFill/>
        </p:spPr>
        <p:txBody>
          <a:bodyPr wrap="square" rtlCol="0">
            <a:spAutoFit/>
          </a:bodyPr>
          <a:lstStyle/>
          <a:p>
            <a:r>
              <a:rPr lang="en-US" sz="2000" dirty="0">
                <a:solidFill>
                  <a:schemeClr val="bg1"/>
                </a:solidFill>
              </a:rPr>
              <a:t>Subject to annual inflation adjustments.</a:t>
            </a:r>
          </a:p>
        </p:txBody>
      </p:sp>
    </p:spTree>
    <p:extLst>
      <p:ext uri="{BB962C8B-B14F-4D97-AF65-F5344CB8AC3E}">
        <p14:creationId xmlns:p14="http://schemas.microsoft.com/office/powerpoint/2010/main" val="3684247203"/>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Vertical Text Placeholder 2" descr="" title="">
            <a:extLst>
              <a:ext uri="{FF2B5EF4-FFF2-40B4-BE49-F238E27FC236}">
                <a16:creationId xmlns:a16="http://schemas.microsoft.com/office/drawing/2014/main" id="{CA0CAB5C-E5F4-B4C1-0186-69F16DBFF4CD}"/>
              </a:ext>
            </a:extLst>
          </p:cNvPr>
          <p:cNvSpPr>
            <a:spLocks noGrp="1"/>
          </p:cNvSpPr>
          <p:nvPr>
            <p:ph type="body" orient="vert" idx="1"/>
          </p:nvPr>
        </p:nvSpPr>
        <p:spPr/>
        <p:txBody>
          <a:bodyPr/>
          <a:lstStyle/>
          <a:p>
            <a:endParaRPr lang="en-US" dirty="0"/>
          </a:p>
        </p:txBody>
      </p:sp>
      <p:sp>
        <p:nvSpPr>
          <p:cNvPr id="4" name="Vertical Text Placeholder 3" descr="" title="">
            <a:extLst>
              <a:ext uri="{FF2B5EF4-FFF2-40B4-BE49-F238E27FC236}">
                <a16:creationId xmlns:a16="http://schemas.microsoft.com/office/drawing/2014/main" id="{EC0A5EB2-2FD7-21DE-ACF9-737EEFD16C55}"/>
              </a:ext>
            </a:extLst>
          </p:cNvPr>
          <p:cNvSpPr>
            <a:spLocks noGrp="1"/>
          </p:cNvSpPr>
          <p:nvPr>
            <p:ph type="body" orient="vert" idx="10"/>
          </p:nvPr>
        </p:nvSpPr>
        <p:spPr>
          <a:xfrm>
            <a:off x="798094" y="2293586"/>
            <a:ext cx="3395215" cy="2989614"/>
          </a:xfrm>
        </p:spPr>
        <p:txBody>
          <a:bodyPr/>
          <a:lstStyle/>
          <a:p>
            <a:r>
              <a:rPr lang="en-US" sz="3200" dirty="0"/>
              <a:t>II. HIPAA Privacy Rule to Support Reproductive Health Care Privacy</a:t>
            </a:r>
          </a:p>
        </p:txBody>
      </p:sp>
      <p:pic>
        <p:nvPicPr>
          <p:cNvPr id="5" name="Picture 4" descr="" title="">
            <a:extLst>
              <a:ext uri="{FF2B5EF4-FFF2-40B4-BE49-F238E27FC236}">
                <a16:creationId xmlns:a16="http://schemas.microsoft.com/office/drawing/2014/main" id="{382589E6-B79C-42EE-76D1-D766B1528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842" y="492053"/>
            <a:ext cx="6955335" cy="5216501"/>
          </a:xfrm>
          <a:prstGeom prst="rect">
            <a:avLst/>
          </a:prstGeom>
        </p:spPr>
      </p:pic>
      <p:sp>
        <p:nvSpPr>
          <p:cNvPr id="6" name="TextBox 5" descr="" title="">
            <a:extLst>
              <a:ext uri="{FF2B5EF4-FFF2-40B4-BE49-F238E27FC236}">
                <a16:creationId xmlns:a16="http://schemas.microsoft.com/office/drawing/2014/main" id="{406AB87A-44F7-8A5D-8CDC-9F079FA109E8}"/>
              </a:ext>
            </a:extLst>
          </p:cNvPr>
          <p:cNvSpPr txBox="1"/>
          <p:nvPr/>
        </p:nvSpPr>
        <p:spPr>
          <a:xfrm>
            <a:off x="111304" y="6459577"/>
            <a:ext cx="11969392" cy="261610"/>
          </a:xfrm>
          <a:prstGeom prst="rect">
            <a:avLst/>
          </a:prstGeom>
          <a:noFill/>
        </p:spPr>
        <p:txBody>
          <a:bodyPr wrap="square">
            <a:spAutoFit/>
          </a:bodyPr>
          <a:lstStyle/>
          <a:p>
            <a:pPr algn="ctr"/>
            <a:fld id="{B6F15528-21DE-4FAA-801E-634DDDAF4B2B}" type="slidenum">
              <a:rPr lang="en-US" sz="1100" smtClean="0"/>
              <a:pPr algn="ctr"/>
              <a:t>14</a:t>
            </a:fld>
            <a:endParaRPr lang="en-US" sz="1100" dirty="0"/>
          </a:p>
        </p:txBody>
      </p:sp>
    </p:spTree>
    <p:extLst>
      <p:ext uri="{BB962C8B-B14F-4D97-AF65-F5344CB8AC3E}">
        <p14:creationId xmlns:p14="http://schemas.microsoft.com/office/powerpoint/2010/main" val="3227331584"/>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FBE4298-E7A9-815B-B223-3CB68AEFDAC4}"/>
              </a:ext>
            </a:extLst>
          </p:cNvPr>
          <p:cNvSpPr>
            <a:spLocks noGrp="1"/>
          </p:cNvSpPr>
          <p:nvPr>
            <p:ph type="title"/>
          </p:nvPr>
        </p:nvSpPr>
        <p:spPr/>
        <p:txBody>
          <a:bodyPr/>
          <a:lstStyle/>
          <a:p>
            <a:r>
              <a:rPr lang="en-US" dirty="0"/>
              <a:t>The Privacy Rule</a:t>
            </a:r>
          </a:p>
        </p:txBody>
      </p:sp>
      <p:sp>
        <p:nvSpPr>
          <p:cNvPr id="4" name="Content Placeholder 3" descr="" title="">
            <a:extLst>
              <a:ext uri="{FF2B5EF4-FFF2-40B4-BE49-F238E27FC236}">
                <a16:creationId xmlns:a16="http://schemas.microsoft.com/office/drawing/2014/main" id="{3A59FC36-7ABF-20E0-9C90-46C6DDB962ED}"/>
              </a:ext>
            </a:extLst>
          </p:cNvPr>
          <p:cNvSpPr>
            <a:spLocks noGrp="1"/>
          </p:cNvSpPr>
          <p:nvPr>
            <p:ph sz="half" idx="2"/>
          </p:nvPr>
        </p:nvSpPr>
        <p:spPr>
          <a:xfrm>
            <a:off x="838199" y="1209965"/>
            <a:ext cx="10790383" cy="4858326"/>
          </a:xfrm>
        </p:spPr>
        <p:txBody>
          <a:bodyPr>
            <a:normAutofit lnSpcReduction="10000"/>
          </a:bodyPr>
          <a:lstStyle/>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sz="2000" dirty="0"/>
              <a:t>Background</a:t>
            </a:r>
            <a:r>
              <a:rPr lang="en-US" sz="2000" b="0" dirty="0"/>
              <a:t>:</a:t>
            </a:r>
          </a:p>
          <a:p>
            <a:pPr marL="838225" lvl="1" indent="-342900">
              <a:buFont typeface="Arial" panose="020B0604020202020204" pitchFamily="34" charset="0"/>
              <a:buChar char="•"/>
            </a:pPr>
            <a:r>
              <a:rPr lang="en-US" sz="2000" b="0" dirty="0"/>
              <a:t>HIPAA required HHS to issue privacy regulations governing identifiable health information if Congress did not enact privacy legislation within three years of HIPAA’s enactment. </a:t>
            </a:r>
          </a:p>
          <a:p>
            <a:pPr marL="838225" lvl="1" indent="-342900">
              <a:buFont typeface="Arial" panose="020B0604020202020204" pitchFamily="34" charset="0"/>
              <a:buChar char="•"/>
            </a:pPr>
            <a:r>
              <a:rPr lang="en-US" sz="2000" b="0" dirty="0"/>
              <a:t>Because Congress did not enact such legislation, per </a:t>
            </a:r>
            <a:r>
              <a:rPr lang="en-US" sz="2000" dirty="0">
                <a:effectLst/>
                <a:highlight>
                  <a:srgbClr val="FFFFFF"/>
                </a:highlight>
                <a:latin typeface="+mj-lt"/>
                <a:ea typeface="Calibri" panose="020F0502020204030204" pitchFamily="34" charset="0"/>
                <a:cs typeface="Times New Roman" panose="02020603050405020304" pitchFamily="18" charset="0"/>
              </a:rPr>
              <a:t>Pub. L. 104-191 § 264(c)(1)</a:t>
            </a:r>
            <a:r>
              <a:rPr lang="en-US" sz="2000" dirty="0">
                <a:highlight>
                  <a:srgbClr val="FFFFFF"/>
                </a:highlight>
                <a:latin typeface="+mj-lt"/>
                <a:ea typeface="Calibri" panose="020F0502020204030204" pitchFamily="34" charset="0"/>
                <a:cs typeface="Times New Roman" panose="02020603050405020304" pitchFamily="18" charset="0"/>
              </a:rPr>
              <a:t>, </a:t>
            </a:r>
            <a:r>
              <a:rPr lang="en-US" sz="2000" b="0" dirty="0"/>
              <a:t>HHS had to develop the </a:t>
            </a:r>
            <a:r>
              <a:rPr lang="en-US" sz="2000" b="0" i="1" dirty="0"/>
              <a:t>Standards for Privacy of Individually Identifiable Health Information Rule</a:t>
            </a:r>
            <a:r>
              <a:rPr lang="en-US" sz="2000" b="0" dirty="0"/>
              <a:t> (“Privacy Rule”), which it published on December 28, 2000. </a:t>
            </a:r>
          </a:p>
          <a:p>
            <a:pPr marL="342900" indent="-342900">
              <a:buFont typeface="Arial" panose="020B0604020202020204" pitchFamily="34" charset="0"/>
              <a:buChar char="•"/>
            </a:pPr>
            <a:r>
              <a:rPr lang="en-US" sz="2000" dirty="0"/>
              <a:t>Function</a:t>
            </a:r>
            <a:r>
              <a:rPr lang="en-US" sz="2000" b="0" dirty="0"/>
              <a:t>:</a:t>
            </a:r>
          </a:p>
          <a:p>
            <a:pPr marL="838225" lvl="1" indent="-342900">
              <a:buFont typeface="Arial" panose="020B0604020202020204" pitchFamily="34" charset="0"/>
              <a:buChar char="•"/>
            </a:pPr>
            <a:r>
              <a:rPr lang="en-US" sz="2000" b="0" dirty="0"/>
              <a:t>Addresses the use and disclosure of individuals’ PHI by </a:t>
            </a:r>
            <a:r>
              <a:rPr lang="en-US" sz="2000" dirty="0"/>
              <a:t>covered entities</a:t>
            </a:r>
            <a:r>
              <a:rPr lang="en-US" sz="2000" b="0" dirty="0"/>
              <a:t> and provide standards for individuals' privacy rights.</a:t>
            </a:r>
          </a:p>
          <a:p>
            <a:pPr marL="838225" lvl="1" indent="-342900">
              <a:buFont typeface="Arial" panose="020B0604020202020204" pitchFamily="34" charset="0"/>
              <a:buChar char="•"/>
            </a:pPr>
            <a:r>
              <a:rPr lang="en-US" sz="2000" u="sng" dirty="0"/>
              <a:t>General Rules</a:t>
            </a:r>
            <a:r>
              <a:rPr lang="en-US" sz="2000" dirty="0"/>
              <a:t> – </a:t>
            </a:r>
            <a:r>
              <a:rPr lang="en-US" sz="2000" b="0" dirty="0"/>
              <a:t>Describes who may access information and what information may be disclosed.</a:t>
            </a:r>
          </a:p>
          <a:p>
            <a:pPr marL="342900" indent="-342900">
              <a:buFont typeface="Arial" panose="020B0604020202020204" pitchFamily="34" charset="0"/>
              <a:buChar char="•"/>
            </a:pPr>
            <a:r>
              <a:rPr lang="en-US" sz="2000" dirty="0"/>
              <a:t>Enforcement Agency:</a:t>
            </a:r>
          </a:p>
          <a:p>
            <a:pPr marL="838225" lvl="1" indent="-342900">
              <a:buFont typeface="Arial" panose="020B0604020202020204" pitchFamily="34" charset="0"/>
              <a:buChar char="•"/>
            </a:pPr>
            <a:r>
              <a:rPr lang="en-US" sz="2000" dirty="0"/>
              <a:t>The Office for Civil Rights (OCR) within HHS.</a:t>
            </a:r>
          </a:p>
        </p:txBody>
      </p:sp>
      <p:sp>
        <p:nvSpPr>
          <p:cNvPr id="5" name="TextBox 4" descr="" title="">
            <a:extLst>
              <a:ext uri="{FF2B5EF4-FFF2-40B4-BE49-F238E27FC236}">
                <a16:creationId xmlns:a16="http://schemas.microsoft.com/office/drawing/2014/main" id="{21E4686C-DC83-5B30-3BC1-1AE446A170A8}"/>
              </a:ext>
            </a:extLst>
          </p:cNvPr>
          <p:cNvSpPr txBox="1"/>
          <p:nvPr/>
        </p:nvSpPr>
        <p:spPr>
          <a:xfrm>
            <a:off x="2935793" y="6525312"/>
            <a:ext cx="6320412" cy="261610"/>
          </a:xfrm>
          <a:prstGeom prst="rect">
            <a:avLst/>
          </a:prstGeom>
          <a:noFill/>
        </p:spPr>
        <p:txBody>
          <a:bodyPr wrap="square">
            <a:spAutoFit/>
          </a:bodyPr>
          <a:lstStyle/>
          <a:p>
            <a:pPr algn="ctr"/>
            <a:fld id="{B6F15528-21DE-4FAA-801E-634DDDAF4B2B}" type="slidenum">
              <a:rPr lang="en-US" sz="1100" smtClean="0"/>
              <a:pPr algn="ctr"/>
              <a:t>15</a:t>
            </a:fld>
            <a:endParaRPr lang="en-US" sz="1100" dirty="0"/>
          </a:p>
        </p:txBody>
      </p:sp>
    </p:spTree>
    <p:extLst>
      <p:ext uri="{BB962C8B-B14F-4D97-AF65-F5344CB8AC3E}">
        <p14:creationId xmlns:p14="http://schemas.microsoft.com/office/powerpoint/2010/main" val="3511990519"/>
      </p:ext>
    </p:extLst>
  </p:cSld>
  <p:clrMapOvr>
    <a:masterClrMapping/>
  </p:clrMapOvr>
</p:sld>
</file>

<file path=ppt/slides/slide16.xml><?xml version="1.0" encoding="utf-8"?>
<p:sld xmlns:a16="http://schemas.microsoft.com/office/drawing/2014/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9299E72C-E4FC-48F2-A013-98D8FA7C4EDE}"/>
              </a:ext>
            </a:extLst>
          </p:cNvPr>
          <p:cNvSpPr>
            <a:spLocks noGrp="1"/>
          </p:cNvSpPr>
          <p:nvPr>
            <p:ph type="title"/>
          </p:nvPr>
        </p:nvSpPr>
        <p:spPr/>
        <p:txBody>
          <a:bodyPr/>
          <a:lstStyle/>
          <a:p>
            <a:r>
              <a:rPr lang="en-US" dirty="0"/>
              <a:t>Update for Reproductive Health Care Privacy</a:t>
            </a:r>
          </a:p>
        </p:txBody>
      </p:sp>
      <p:sp>
        <p:nvSpPr>
          <p:cNvPr id="6" name="Content Placeholder 5" descr="" title="">
            <a:extLst>
              <a:ext uri="{FF2B5EF4-FFF2-40B4-BE49-F238E27FC236}">
                <a16:creationId xmlns:a16="http://schemas.microsoft.com/office/drawing/2014/main" id="{A6E71FCF-BD94-9D0F-F4F6-32CECE791B4A}"/>
              </a:ext>
            </a:extLst>
          </p:cNvPr>
          <p:cNvSpPr>
            <a:spLocks noGrp="1"/>
          </p:cNvSpPr>
          <p:nvPr>
            <p:ph sz="half" idx="1"/>
          </p:nvPr>
        </p:nvSpPr>
        <p:spPr>
          <a:xfrm>
            <a:off x="6651812" y="1690689"/>
            <a:ext cx="4701989" cy="4163264"/>
          </a:xfrm>
        </p:spPr>
        <p:txBody>
          <a:bodyPr>
            <a:normAutofit/>
          </a:bodyPr>
          <a:lstStyle/>
          <a:p>
            <a:pPr marL="285750" indent="-285750">
              <a:buFont typeface="Arial" panose="020B0604020202020204" pitchFamily="34" charset="0"/>
              <a:buChar char="•"/>
            </a:pPr>
            <a:r>
              <a:rPr lang="en-US" sz="1600" b="0" dirty="0"/>
              <a:t>On April 22, 2024, OCR issued a Final Rule entitled </a:t>
            </a:r>
            <a:r>
              <a:rPr lang="en-US" sz="1600" b="0" i="1" dirty="0"/>
              <a:t>HIPAA Privacy Rule to Support Reproductive Health Care Privacy </a:t>
            </a:r>
            <a:r>
              <a:rPr lang="en-US" sz="1600" b="0" dirty="0"/>
              <a:t>(“Reproductive Health Rule”). The Reproductive Health Rule strengthens the HIPAA Privacy Rule by prohibiting the use and disclosure of PHI related to lawful reproductive health care in certain circumstances. </a:t>
            </a:r>
          </a:p>
          <a:p>
            <a:pPr marL="285750" indent="-285750">
              <a:buFont typeface="Arial" panose="020B0604020202020204" pitchFamily="34" charset="0"/>
              <a:buChar char="•"/>
            </a:pPr>
            <a:r>
              <a:rPr lang="en-US" sz="1600" b="0" dirty="0"/>
              <a:t>HHS has referenced that this rule is a direct response to the U.S. Supreme Court’s ruling in </a:t>
            </a:r>
            <a:r>
              <a:rPr lang="en-US" sz="1600" b="0" i="1" dirty="0"/>
              <a:t>Dobbs v. Jackson Women’s Health Organization </a:t>
            </a:r>
            <a:r>
              <a:rPr lang="en-US" sz="1600" b="0" dirty="0"/>
              <a:t>(2022) and consistent with HIPAA’s statutory mandate.</a:t>
            </a:r>
          </a:p>
          <a:p>
            <a:pPr marL="285750" indent="-285750">
              <a:buFont typeface="Arial" panose="020B0604020202020204" pitchFamily="34" charset="0"/>
              <a:buChar char="•"/>
            </a:pPr>
            <a:r>
              <a:rPr lang="en-US" sz="1600" dirty="0"/>
              <a:t>Effective Date </a:t>
            </a:r>
            <a:r>
              <a:rPr lang="en-US" sz="1600" b="0" dirty="0"/>
              <a:t>– June 24, 2024</a:t>
            </a:r>
          </a:p>
          <a:p>
            <a:pPr marL="285750" indent="-285750">
              <a:buFont typeface="Arial" panose="020B0604020202020204" pitchFamily="34" charset="0"/>
              <a:buChar char="•"/>
            </a:pPr>
            <a:r>
              <a:rPr lang="en-US" sz="1600" dirty="0"/>
              <a:t>Compliance Date </a:t>
            </a:r>
            <a:r>
              <a:rPr lang="en-US" sz="1600" b="0" dirty="0"/>
              <a:t>– December 23, 2024 (except for compliance related to the changes to the Notice of Privacy Practices)</a:t>
            </a:r>
          </a:p>
          <a:p>
            <a:pPr marL="285750" indent="-285750">
              <a:buFont typeface="Arial" panose="020B0604020202020204" pitchFamily="34" charset="0"/>
              <a:buChar char="•"/>
            </a:pPr>
            <a:endParaRPr lang="en-US" sz="1600" b="0" dirty="0"/>
          </a:p>
        </p:txBody>
      </p:sp>
      <p:pic>
        <p:nvPicPr>
          <p:cNvPr id="9" name="Picture 8" descr="" title="">
            <a:extLst>
              <a:ext uri="{FF2B5EF4-FFF2-40B4-BE49-F238E27FC236}">
                <a16:creationId xmlns:a16="http://schemas.microsoft.com/office/drawing/2014/main" id="{2F890A71-9F8E-A00D-4157-E78DF3B01259}"/>
              </a:ext>
            </a:extLst>
          </p:cNvPr>
          <p:cNvPicPr>
            <a:picLocks noChangeAspect="1"/>
          </p:cNvPicPr>
          <p:nvPr/>
        </p:nvPicPr>
        <p:blipFill>
          <a:blip r:embed="rId3"/>
          <a:stretch>
            <a:fillRect/>
          </a:stretch>
        </p:blipFill>
        <p:spPr>
          <a:xfrm>
            <a:off x="551162" y="1555286"/>
            <a:ext cx="5684510" cy="4502426"/>
          </a:xfrm>
          <a:prstGeom prst="rect">
            <a:avLst/>
          </a:prstGeom>
        </p:spPr>
      </p:pic>
      <p:sp>
        <p:nvSpPr>
          <p:cNvPr id="13" name="TextBox 12" descr="" title="">
            <a:extLst>
              <a:ext uri="{FF2B5EF4-FFF2-40B4-BE49-F238E27FC236}">
                <a16:creationId xmlns:a16="http://schemas.microsoft.com/office/drawing/2014/main" id="{DBFAFEE7-389A-6E49-2759-3EE5961DDAF8}"/>
              </a:ext>
            </a:extLst>
          </p:cNvPr>
          <p:cNvSpPr txBox="1"/>
          <p:nvPr/>
        </p:nvSpPr>
        <p:spPr>
          <a:xfrm>
            <a:off x="551162" y="6162512"/>
            <a:ext cx="6320116" cy="215444"/>
          </a:xfrm>
          <a:prstGeom prst="rect">
            <a:avLst/>
          </a:prstGeom>
          <a:noFill/>
        </p:spPr>
        <p:txBody>
          <a:bodyPr wrap="square">
            <a:spAutoFit/>
          </a:bodyPr>
          <a:lstStyle/>
          <a:p>
            <a:r>
              <a:rPr lang="en-US" sz="800" b="0" i="1" dirty="0">
                <a:solidFill>
                  <a:srgbClr val="535758"/>
                </a:solidFill>
              </a:rPr>
              <a:t>Image Source</a:t>
            </a:r>
            <a:r>
              <a:rPr lang="en-US" sz="800" dirty="0">
                <a:solidFill>
                  <a:srgbClr val="535758"/>
                </a:solidFill>
              </a:rPr>
              <a:t>: </a:t>
            </a:r>
            <a:r>
              <a:rPr lang="en-US" sz="800" dirty="0">
                <a:solidFill>
                  <a:srgbClr val="535758"/>
                </a:solidFill>
                <a:hlinkClick r:id="rId4">
                  <a:extLst>
                    <a:ext uri="{A12FA001-AC4F-418D-AE19-62706E023703}">
                      <ahyp:hlinkClr xmlns:ahyp="http://schemas.microsoft.com/office/drawing/2018/hyperlinkcolor" val="tx"/>
                    </a:ext>
                  </a:extLst>
                </a:hlinkClick>
              </a:rPr>
              <a:t>https://www.govinfo.gov/content/pkg/FR-2024-04-26/pdf/2024-08503.pdf</a:t>
            </a:r>
            <a:r>
              <a:rPr lang="en-US" sz="800" dirty="0">
                <a:solidFill>
                  <a:srgbClr val="535758"/>
                </a:solidFill>
              </a:rPr>
              <a:t> </a:t>
            </a:r>
            <a:endParaRPr lang="en-US" sz="800" b="0" dirty="0">
              <a:solidFill>
                <a:srgbClr val="535758"/>
              </a:solidFill>
            </a:endParaRPr>
          </a:p>
        </p:txBody>
      </p:sp>
      <p:sp>
        <p:nvSpPr>
          <p:cNvPr id="3" name="TextBox 2" descr="" title="">
            <a:extLst>
              <a:ext uri="{FF2B5EF4-FFF2-40B4-BE49-F238E27FC236}">
                <a16:creationId xmlns:a16="http://schemas.microsoft.com/office/drawing/2014/main" id="{03E3BB6D-6A62-D5A4-1341-34F25C98BDC8}"/>
              </a:ext>
            </a:extLst>
          </p:cNvPr>
          <p:cNvSpPr txBox="1"/>
          <p:nvPr/>
        </p:nvSpPr>
        <p:spPr>
          <a:xfrm>
            <a:off x="2934511" y="6439739"/>
            <a:ext cx="6322978" cy="261610"/>
          </a:xfrm>
          <a:prstGeom prst="rect">
            <a:avLst/>
          </a:prstGeom>
          <a:noFill/>
        </p:spPr>
        <p:txBody>
          <a:bodyPr wrap="square">
            <a:spAutoFit/>
          </a:bodyPr>
          <a:lstStyle/>
          <a:p>
            <a:pPr algn="ctr"/>
            <a:fld id="{B6F15528-21DE-4FAA-801E-634DDDAF4B2B}" type="slidenum">
              <a:rPr lang="en-US" sz="1100" smtClean="0"/>
              <a:pPr algn="ctr"/>
              <a:t>16</a:t>
            </a:fld>
            <a:endParaRPr lang="en-US" sz="1100" dirty="0"/>
          </a:p>
        </p:txBody>
      </p:sp>
      <p:sp>
        <p:nvSpPr>
          <p:cNvPr id="2" name="TextBox 1" descr="" title="">
            <a:extLst>
              <a:ext uri="{FF2B5EF4-FFF2-40B4-BE49-F238E27FC236}">
                <a16:creationId xmlns:a16="http://schemas.microsoft.com/office/drawing/2014/main" id="{D1C56FB1-16AA-3000-EAE4-08BA0FBDA826}"/>
              </a:ext>
            </a:extLst>
          </p:cNvPr>
          <p:cNvSpPr txBox="1"/>
          <p:nvPr/>
        </p:nvSpPr>
        <p:spPr>
          <a:xfrm>
            <a:off x="551162" y="6439739"/>
            <a:ext cx="3617426" cy="369332"/>
          </a:xfrm>
          <a:prstGeom prst="rect">
            <a:avLst/>
          </a:prstGeom>
          <a:noFill/>
        </p:spPr>
        <p:txBody>
          <a:bodyPr wrap="square" rtlCol="0">
            <a:spAutoFit/>
          </a:bodyPr>
          <a:lstStyle/>
          <a:p>
            <a:r>
              <a:rPr lang="en-US" dirty="0">
                <a:solidFill>
                  <a:srgbClr val="535758"/>
                </a:solidFill>
              </a:rPr>
              <a:t>See 89 Fed. Reg. 32976.</a:t>
            </a:r>
          </a:p>
        </p:txBody>
      </p:sp>
    </p:spTree>
    <p:extLst>
      <p:ext uri="{BB962C8B-B14F-4D97-AF65-F5344CB8AC3E}">
        <p14:creationId xmlns:p14="http://schemas.microsoft.com/office/powerpoint/2010/main" val="286804336"/>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663FA3A-6F3E-2250-44C7-05522D2BD03E}"/>
              </a:ext>
            </a:extLst>
          </p:cNvPr>
          <p:cNvSpPr>
            <a:spLocks noGrp="1"/>
          </p:cNvSpPr>
          <p:nvPr>
            <p:ph type="title"/>
          </p:nvPr>
        </p:nvSpPr>
        <p:spPr>
          <a:xfrm>
            <a:off x="6491356" y="3135995"/>
            <a:ext cx="5395843" cy="1449256"/>
          </a:xfrm>
        </p:spPr>
        <p:txBody>
          <a:bodyPr>
            <a:normAutofit fontScale="90000"/>
          </a:bodyPr>
          <a:lstStyle/>
          <a:p>
            <a:r>
              <a:rPr lang="en-US" b="1" dirty="0"/>
              <a:t>NEW DEFINTIONS UNDER THE REPRODUCTIVE HEALTH RULE</a:t>
            </a:r>
          </a:p>
        </p:txBody>
      </p:sp>
      <p:pic>
        <p:nvPicPr>
          <p:cNvPr id="5" name="Picture Placeholder 4" descr="" title="">
            <a:extLst>
              <a:ext uri="{FF2B5EF4-FFF2-40B4-BE49-F238E27FC236}">
                <a16:creationId xmlns:a16="http://schemas.microsoft.com/office/drawing/2014/main" id="{2D1D8B35-0AE1-F3CD-8A3C-7B8EC513DCED}"/>
              </a:ext>
            </a:extLst>
          </p:cNvPr>
          <p:cNvPicPr>
            <a:picLocks noGrp="1" noChangeAspect="1"/>
          </p:cNvPicPr>
          <p:nvPr>
            <p:ph type="pic" sz="quarter" idx="12"/>
          </p:nvPr>
        </p:nvPicPr>
        <p:blipFill>
          <a:blip r:embed="rId3"/>
          <a:srcRect l="18137" r="18137"/>
          <a:stretch>
            <a:fillRect/>
          </a:stretch>
        </p:blipFill>
        <p:spPr>
          <a:prstGeom prst="rect">
            <a:avLst/>
          </a:prstGeom>
        </p:spPr>
      </p:pic>
    </p:spTree>
    <p:extLst>
      <p:ext uri="{BB962C8B-B14F-4D97-AF65-F5344CB8AC3E}">
        <p14:creationId xmlns:p14="http://schemas.microsoft.com/office/powerpoint/2010/main" val="2351217502"/>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B5383FCF-4C53-784E-71C0-87603BF2227C}"/>
              </a:ext>
            </a:extLst>
          </p:cNvPr>
          <p:cNvSpPr>
            <a:spLocks noGrp="1"/>
          </p:cNvSpPr>
          <p:nvPr>
            <p:ph idx="1"/>
          </p:nvPr>
        </p:nvSpPr>
        <p:spPr/>
        <p:txBody>
          <a:bodyPr/>
          <a:lstStyle/>
          <a:p>
            <a:r>
              <a:rPr lang="en-US" sz="2400" i="1" dirty="0">
                <a:effectLst/>
              </a:rPr>
              <a:t>“Health care</a:t>
            </a:r>
            <a:r>
              <a:rPr lang="en-US" sz="2400" dirty="0">
                <a:effectLst/>
              </a:rPr>
              <a:t> means care, services, or supplies related to the health of an individual. </a:t>
            </a:r>
            <a:r>
              <a:rPr lang="en-US" sz="2400" i="1" dirty="0">
                <a:effectLst/>
              </a:rPr>
              <a:t>Health care</a:t>
            </a:r>
            <a:r>
              <a:rPr lang="en-US" sz="2400" dirty="0">
                <a:effectLst/>
              </a:rPr>
              <a:t> includes, but is not limited to, the following:</a:t>
            </a:r>
          </a:p>
          <a:p>
            <a:r>
              <a:rPr lang="en-US" sz="2400" dirty="0">
                <a:effectLst/>
              </a:rPr>
              <a:t>(1) Preventive, diagnostic, therapeutic, rehabilitative, maintenance, or palliative care, and counseling, service, assessment, or procedure with respect to the physical or mental condition, or functional status, of an individual or that affects the structure or function of the body; and</a:t>
            </a:r>
          </a:p>
          <a:p>
            <a:r>
              <a:rPr lang="en-US" sz="2400" dirty="0">
                <a:effectLst/>
              </a:rPr>
              <a:t>(2) Sale or dispensing of a drug, device, equipment, or other item in accordance with a prescription.”</a:t>
            </a:r>
          </a:p>
          <a:p>
            <a:endParaRPr lang="en-US" dirty="0"/>
          </a:p>
        </p:txBody>
      </p:sp>
      <p:sp>
        <p:nvSpPr>
          <p:cNvPr id="3" name="Title 2" descr="" title="">
            <a:extLst>
              <a:ext uri="{FF2B5EF4-FFF2-40B4-BE49-F238E27FC236}">
                <a16:creationId xmlns:a16="http://schemas.microsoft.com/office/drawing/2014/main" id="{9825BF5C-1CD1-06FD-2A2F-05BF05AE660B}"/>
              </a:ext>
            </a:extLst>
          </p:cNvPr>
          <p:cNvSpPr>
            <a:spLocks noGrp="1"/>
          </p:cNvSpPr>
          <p:nvPr>
            <p:ph type="title"/>
          </p:nvPr>
        </p:nvSpPr>
        <p:spPr/>
        <p:txBody>
          <a:bodyPr/>
          <a:lstStyle/>
          <a:p>
            <a:r>
              <a:rPr lang="en-US" dirty="0"/>
              <a:t>Existing Definition - “Health Care”</a:t>
            </a:r>
          </a:p>
        </p:txBody>
      </p:sp>
      <p:sp>
        <p:nvSpPr>
          <p:cNvPr id="5" name="Slide Number Placeholder 4" descr="" title="">
            <a:extLst>
              <a:ext uri="{FF2B5EF4-FFF2-40B4-BE49-F238E27FC236}">
                <a16:creationId xmlns:a16="http://schemas.microsoft.com/office/drawing/2014/main" id="{73B1B085-13C4-D523-6965-EA25A7785A2E}"/>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6" name="TextBox 5" descr="" title="">
            <a:extLst>
              <a:ext uri="{FF2B5EF4-FFF2-40B4-BE49-F238E27FC236}">
                <a16:creationId xmlns:a16="http://schemas.microsoft.com/office/drawing/2014/main" id="{0C7C5952-762E-E856-ECA6-E198FE20A8E0}"/>
              </a:ext>
            </a:extLst>
          </p:cNvPr>
          <p:cNvSpPr txBox="1"/>
          <p:nvPr/>
        </p:nvSpPr>
        <p:spPr>
          <a:xfrm>
            <a:off x="308057" y="6308208"/>
            <a:ext cx="2868706" cy="369332"/>
          </a:xfrm>
          <a:prstGeom prst="rect">
            <a:avLst/>
          </a:prstGeom>
          <a:noFill/>
        </p:spPr>
        <p:txBody>
          <a:bodyPr wrap="square" rtlCol="0">
            <a:spAutoFit/>
          </a:bodyPr>
          <a:lstStyle/>
          <a:p>
            <a:r>
              <a:rPr lang="en-US" dirty="0">
                <a:solidFill>
                  <a:srgbClr val="535758"/>
                </a:solidFill>
              </a:rPr>
              <a:t>45 C.F.R. § 160.103</a:t>
            </a:r>
          </a:p>
        </p:txBody>
      </p:sp>
    </p:spTree>
    <p:extLst>
      <p:ext uri="{BB962C8B-B14F-4D97-AF65-F5344CB8AC3E}">
        <p14:creationId xmlns:p14="http://schemas.microsoft.com/office/powerpoint/2010/main" val="2409110146"/>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9299E72C-E4FC-48F2-A013-98D8FA7C4EDE}"/>
              </a:ext>
            </a:extLst>
          </p:cNvPr>
          <p:cNvSpPr>
            <a:spLocks noGrp="1"/>
          </p:cNvSpPr>
          <p:nvPr>
            <p:ph type="title"/>
          </p:nvPr>
        </p:nvSpPr>
        <p:spPr/>
        <p:txBody>
          <a:bodyPr/>
          <a:lstStyle/>
          <a:p>
            <a:r>
              <a:rPr lang="en-US" sz="4400" dirty="0"/>
              <a:t>Defining “Reproductive Health Care”</a:t>
            </a:r>
            <a:endParaRPr lang="en-US" dirty="0"/>
          </a:p>
        </p:txBody>
      </p:sp>
      <p:sp>
        <p:nvSpPr>
          <p:cNvPr id="6" name="Content Placeholder 5" descr="" title="">
            <a:extLst>
              <a:ext uri="{FF2B5EF4-FFF2-40B4-BE49-F238E27FC236}">
                <a16:creationId xmlns:a16="http://schemas.microsoft.com/office/drawing/2014/main" id="{A6E71FCF-BD94-9D0F-F4F6-32CECE791B4A}"/>
              </a:ext>
            </a:extLst>
          </p:cNvPr>
          <p:cNvSpPr>
            <a:spLocks noGrp="1"/>
          </p:cNvSpPr>
          <p:nvPr>
            <p:ph sz="half" idx="1"/>
          </p:nvPr>
        </p:nvSpPr>
        <p:spPr>
          <a:xfrm>
            <a:off x="215152" y="1679994"/>
            <a:ext cx="5514470" cy="4132133"/>
          </a:xfrm>
        </p:spPr>
        <p:txBody>
          <a:bodyPr>
            <a:normAutofit fontScale="92500"/>
          </a:bodyPr>
          <a:lstStyle/>
          <a:p>
            <a:pPr marL="285750" indent="-285750">
              <a:buFont typeface="Arial" panose="020B0604020202020204" pitchFamily="34" charset="0"/>
              <a:buChar char="•"/>
            </a:pPr>
            <a:endParaRPr lang="en-US" sz="1334" i="0" dirty="0">
              <a:solidFill>
                <a:srgbClr val="262626"/>
              </a:solidFill>
              <a:effectLst/>
              <a:highlight>
                <a:srgbClr val="FFFFFF"/>
              </a:highlight>
            </a:endParaRPr>
          </a:p>
          <a:p>
            <a:pPr marL="342900" indent="-342900">
              <a:buFont typeface="Arial" panose="020B0604020202020204" pitchFamily="34" charset="0"/>
              <a:buChar char="•"/>
            </a:pPr>
            <a:r>
              <a:rPr lang="en-US" u="sng" dirty="0"/>
              <a:t>Definition is not limited to only health care that is determined to be appropriate by a health care professional</a:t>
            </a:r>
            <a:r>
              <a:rPr lang="en-US" b="0" dirty="0"/>
              <a:t>. Instead, the definition also applies to circumstances where an individual determines whether the health care that person receives is appropriate (</a:t>
            </a:r>
            <a:r>
              <a:rPr lang="en-US" b="0" i="1" dirty="0"/>
              <a:t>e.g.,</a:t>
            </a:r>
            <a:r>
              <a:rPr lang="en-US" b="0" dirty="0"/>
              <a:t> over-the-counter contraceptives). </a:t>
            </a:r>
          </a:p>
          <a:p>
            <a:pPr marL="342900" indent="-342900">
              <a:buFont typeface="Arial" panose="020B0604020202020204" pitchFamily="34" charset="0"/>
              <a:buChar char="•"/>
            </a:pPr>
            <a:r>
              <a:rPr lang="en-US" b="0" dirty="0"/>
              <a:t>The definition is intended to be broad. </a:t>
            </a:r>
          </a:p>
          <a:p>
            <a:pPr marL="342900" indent="-342900">
              <a:buFont typeface="Arial" panose="020B0604020202020204" pitchFamily="34" charset="0"/>
              <a:buChar char="•"/>
            </a:pPr>
            <a:r>
              <a:rPr lang="en-US" b="0" dirty="0"/>
              <a:t>Information meeting the definition is not sufficient for information about such health care to be protected under HIPAA – it still must be PHI.</a:t>
            </a:r>
          </a:p>
        </p:txBody>
      </p:sp>
      <p:sp>
        <p:nvSpPr>
          <p:cNvPr id="8" name="TextBox 7" descr="" title="">
            <a:extLst>
              <a:ext uri="{FF2B5EF4-FFF2-40B4-BE49-F238E27FC236}">
                <a16:creationId xmlns:a16="http://schemas.microsoft.com/office/drawing/2014/main" id="{833DCF1D-CA16-2694-AFD7-9B4AFA235A3E}"/>
              </a:ext>
            </a:extLst>
          </p:cNvPr>
          <p:cNvSpPr txBox="1"/>
          <p:nvPr/>
        </p:nvSpPr>
        <p:spPr>
          <a:xfrm>
            <a:off x="215152" y="6288413"/>
            <a:ext cx="3881718"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89 Fed. Reg. at 33005.</a:t>
            </a:r>
          </a:p>
        </p:txBody>
      </p:sp>
      <p:sp>
        <p:nvSpPr>
          <p:cNvPr id="10" name="Content Placeholder 9" descr="" title="">
            <a:extLst>
              <a:ext uri="{FF2B5EF4-FFF2-40B4-BE49-F238E27FC236}">
                <a16:creationId xmlns:a16="http://schemas.microsoft.com/office/drawing/2014/main" id="{1DE83E9F-2468-78E3-F75D-8F79519868B5}"/>
              </a:ext>
            </a:extLst>
          </p:cNvPr>
          <p:cNvSpPr>
            <a:spLocks noGrp="1"/>
          </p:cNvSpPr>
          <p:nvPr>
            <p:ph sz="half" idx="2"/>
          </p:nvPr>
        </p:nvSpPr>
        <p:spPr/>
        <p:txBody>
          <a:bodyPr/>
          <a:lstStyle/>
          <a:p>
            <a:endParaRPr lang="en-US" dirty="0"/>
          </a:p>
        </p:txBody>
      </p:sp>
      <p:sp>
        <p:nvSpPr>
          <p:cNvPr id="11" name="TextBox 10" descr="" title="">
            <a:extLst>
              <a:ext uri="{FF2B5EF4-FFF2-40B4-BE49-F238E27FC236}">
                <a16:creationId xmlns:a16="http://schemas.microsoft.com/office/drawing/2014/main" id="{EBC13B97-83B3-D7C9-D220-183898BD9598}"/>
              </a:ext>
            </a:extLst>
          </p:cNvPr>
          <p:cNvSpPr txBox="1"/>
          <p:nvPr/>
        </p:nvSpPr>
        <p:spPr>
          <a:xfrm>
            <a:off x="5896057" y="5258129"/>
            <a:ext cx="2868706" cy="369332"/>
          </a:xfrm>
          <a:prstGeom prst="rect">
            <a:avLst/>
          </a:prstGeom>
          <a:noFill/>
        </p:spPr>
        <p:txBody>
          <a:bodyPr wrap="square" rtlCol="0">
            <a:spAutoFit/>
          </a:bodyPr>
          <a:lstStyle/>
          <a:p>
            <a:r>
              <a:rPr lang="en-US" b="1" dirty="0">
                <a:solidFill>
                  <a:srgbClr val="535758"/>
                </a:solidFill>
              </a:rPr>
              <a:t>45 C.F.R. § 160.103</a:t>
            </a:r>
          </a:p>
        </p:txBody>
      </p:sp>
      <p:pic>
        <p:nvPicPr>
          <p:cNvPr id="13" name="Picture 12" descr="" title="">
            <a:extLst>
              <a:ext uri="{FF2B5EF4-FFF2-40B4-BE49-F238E27FC236}">
                <a16:creationId xmlns:a16="http://schemas.microsoft.com/office/drawing/2014/main" id="{C129D9EC-AF97-519B-EBBC-39182D2E56D8}"/>
              </a:ext>
            </a:extLst>
          </p:cNvPr>
          <p:cNvPicPr>
            <a:picLocks noChangeAspect="1"/>
          </p:cNvPicPr>
          <p:nvPr/>
        </p:nvPicPr>
        <p:blipFill rotWithShape="1">
          <a:blip r:embed="rId3"/>
          <a:srcRect t="2210"/>
          <a:stretch/>
        </p:blipFill>
        <p:spPr>
          <a:xfrm>
            <a:off x="6243551" y="1864659"/>
            <a:ext cx="5420097" cy="3121441"/>
          </a:xfrm>
          <a:prstGeom prst="rect">
            <a:avLst/>
          </a:prstGeom>
        </p:spPr>
      </p:pic>
      <p:sp>
        <p:nvSpPr>
          <p:cNvPr id="14" name="Rectangle 13" descr="" title="">
            <a:extLst>
              <a:ext uri="{FF2B5EF4-FFF2-40B4-BE49-F238E27FC236}">
                <a16:creationId xmlns:a16="http://schemas.microsoft.com/office/drawing/2014/main" id="{DBAEB07F-A57D-6FD0-D125-1C3BEF6E109D}"/>
              </a:ext>
            </a:extLst>
          </p:cNvPr>
          <p:cNvSpPr/>
          <p:nvPr/>
        </p:nvSpPr>
        <p:spPr>
          <a:xfrm>
            <a:off x="6005765" y="1690689"/>
            <a:ext cx="5657883" cy="3506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 title="">
            <a:extLst>
              <a:ext uri="{FF2B5EF4-FFF2-40B4-BE49-F238E27FC236}">
                <a16:creationId xmlns:a16="http://schemas.microsoft.com/office/drawing/2014/main" id="{9C56E389-1A24-EB45-48AE-9CDF0DA5CBAC}"/>
              </a:ext>
            </a:extLst>
          </p:cNvPr>
          <p:cNvSpPr txBox="1"/>
          <p:nvPr/>
        </p:nvSpPr>
        <p:spPr>
          <a:xfrm>
            <a:off x="2954651" y="6396135"/>
            <a:ext cx="6322978" cy="261610"/>
          </a:xfrm>
          <a:prstGeom prst="rect">
            <a:avLst/>
          </a:prstGeom>
          <a:noFill/>
        </p:spPr>
        <p:txBody>
          <a:bodyPr wrap="square">
            <a:spAutoFit/>
          </a:bodyPr>
          <a:lstStyle/>
          <a:p>
            <a:pPr algn="ctr"/>
            <a:fld id="{B6F15528-21DE-4FAA-801E-634DDDAF4B2B}" type="slidenum">
              <a:rPr lang="en-US" sz="1100" smtClean="0"/>
              <a:pPr algn="ctr"/>
              <a:t>19</a:t>
            </a:fld>
            <a:endParaRPr lang="en-US" sz="1100" dirty="0"/>
          </a:p>
        </p:txBody>
      </p:sp>
    </p:spTree>
    <p:extLst>
      <p:ext uri="{BB962C8B-B14F-4D97-AF65-F5344CB8AC3E}">
        <p14:creationId xmlns:p14="http://schemas.microsoft.com/office/powerpoint/2010/main" val="734945111"/>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EBC2890-707C-512D-99A9-DFDDFF4D7D1F}"/>
              </a:ext>
            </a:extLst>
          </p:cNvPr>
          <p:cNvSpPr>
            <a:spLocks noGrp="1"/>
          </p:cNvSpPr>
          <p:nvPr>
            <p:ph type="title"/>
          </p:nvPr>
        </p:nvSpPr>
        <p:spPr/>
        <p:txBody>
          <a:bodyPr/>
          <a:lstStyle/>
          <a:p>
            <a:r>
              <a:rPr lang="en-US" dirty="0"/>
              <a:t>Presentation Overview</a:t>
            </a:r>
          </a:p>
        </p:txBody>
      </p:sp>
      <p:sp>
        <p:nvSpPr>
          <p:cNvPr id="3" name="Content Placeholder 2" descr="" title="">
            <a:extLst>
              <a:ext uri="{FF2B5EF4-FFF2-40B4-BE49-F238E27FC236}">
                <a16:creationId xmlns:a16="http://schemas.microsoft.com/office/drawing/2014/main" id="{AB4F250F-B4D6-4065-FCC6-EA551C21995F}"/>
              </a:ext>
            </a:extLst>
          </p:cNvPr>
          <p:cNvSpPr>
            <a:spLocks noGrp="1"/>
          </p:cNvSpPr>
          <p:nvPr>
            <p:ph sz="half" idx="1"/>
          </p:nvPr>
        </p:nvSpPr>
        <p:spPr>
          <a:xfrm>
            <a:off x="657728" y="1690689"/>
            <a:ext cx="5362073" cy="3506858"/>
          </a:xfrm>
        </p:spPr>
        <p:txBody>
          <a:bodyPr>
            <a:normAutofit/>
          </a:bodyPr>
          <a:lstStyle/>
          <a:p>
            <a:r>
              <a:rPr lang="en-US" dirty="0"/>
              <a:t>I. An Overview of HIPAA and its Applicability</a:t>
            </a:r>
          </a:p>
          <a:p>
            <a:pPr lvl="1"/>
            <a:r>
              <a:rPr lang="en-US" dirty="0"/>
              <a:t>The Legal Origins of HIPAA</a:t>
            </a:r>
          </a:p>
          <a:p>
            <a:pPr lvl="1"/>
            <a:r>
              <a:rPr lang="en-US" dirty="0"/>
              <a:t>Outlining Various HIPAA Rules</a:t>
            </a:r>
          </a:p>
          <a:p>
            <a:pPr lvl="1"/>
            <a:r>
              <a:rPr lang="en-US" dirty="0"/>
              <a:t>A Timeline of Key HIPAA Developments</a:t>
            </a:r>
          </a:p>
          <a:p>
            <a:pPr lvl="1"/>
            <a:r>
              <a:rPr lang="en-US" dirty="0"/>
              <a:t>Which Entities are Subject to HIPAA? </a:t>
            </a:r>
          </a:p>
          <a:p>
            <a:pPr lvl="1"/>
            <a:r>
              <a:rPr lang="en-US" dirty="0"/>
              <a:t>Who are Business Associates?</a:t>
            </a:r>
          </a:p>
          <a:p>
            <a:pPr lvl="1"/>
            <a:r>
              <a:rPr lang="en-US" dirty="0"/>
              <a:t>What is Protected Health Information?</a:t>
            </a:r>
          </a:p>
          <a:p>
            <a:pPr lvl="1"/>
            <a:r>
              <a:rPr lang="en-US" dirty="0"/>
              <a:t> HIPAA Criminal and Civil Penalties</a:t>
            </a:r>
          </a:p>
          <a:p>
            <a:pPr marL="304815" lvl="1" indent="0">
              <a:buNone/>
            </a:pPr>
            <a:endParaRPr lang="en-US" dirty="0"/>
          </a:p>
        </p:txBody>
      </p:sp>
      <p:sp>
        <p:nvSpPr>
          <p:cNvPr id="4" name="Content Placeholder 3" descr="" title="">
            <a:extLst>
              <a:ext uri="{FF2B5EF4-FFF2-40B4-BE49-F238E27FC236}">
                <a16:creationId xmlns:a16="http://schemas.microsoft.com/office/drawing/2014/main" id="{44E247E4-F602-8B24-CAEE-FACC172A5A4B}"/>
              </a:ext>
            </a:extLst>
          </p:cNvPr>
          <p:cNvSpPr>
            <a:spLocks noGrp="1"/>
          </p:cNvSpPr>
          <p:nvPr>
            <p:ph sz="half" idx="2"/>
          </p:nvPr>
        </p:nvSpPr>
        <p:spPr>
          <a:xfrm>
            <a:off x="6172201" y="1690689"/>
            <a:ext cx="5181600" cy="4153520"/>
          </a:xfrm>
        </p:spPr>
        <p:txBody>
          <a:bodyPr>
            <a:normAutofit lnSpcReduction="10000"/>
          </a:bodyPr>
          <a:lstStyle/>
          <a:p>
            <a:r>
              <a:rPr lang="en-US" dirty="0"/>
              <a:t>II. HIPAA Privacy Rule to Support Reproductive Health Care Privacy</a:t>
            </a:r>
          </a:p>
          <a:p>
            <a:pPr lvl="1"/>
            <a:r>
              <a:rPr lang="en-US" dirty="0"/>
              <a:t>Defining “Reproductive Health Care”</a:t>
            </a:r>
          </a:p>
          <a:p>
            <a:pPr lvl="1"/>
            <a:r>
              <a:rPr lang="en-US" dirty="0"/>
              <a:t>Modification to the Definition of “Public Health” </a:t>
            </a:r>
          </a:p>
          <a:p>
            <a:pPr lvl="1"/>
            <a:r>
              <a:rPr lang="en-US" dirty="0"/>
              <a:t>Uses and Disclosures of Reproductive Health Care PHI</a:t>
            </a:r>
          </a:p>
          <a:p>
            <a:pPr lvl="1"/>
            <a:r>
              <a:rPr lang="en-US" dirty="0"/>
              <a:t>Unpacking the “Rule of Applicability” </a:t>
            </a:r>
          </a:p>
          <a:p>
            <a:pPr lvl="1"/>
            <a:r>
              <a:rPr lang="en-US" dirty="0"/>
              <a:t>New Attestation Requirement for Certain Types of Uses and Disclosures</a:t>
            </a:r>
          </a:p>
          <a:p>
            <a:pPr lvl="1"/>
            <a:r>
              <a:rPr lang="en-US" dirty="0"/>
              <a:t>Required Updates to the Notice of Privacy Practices</a:t>
            </a:r>
          </a:p>
          <a:p>
            <a:pPr lvl="1"/>
            <a:r>
              <a:rPr lang="en-US" dirty="0"/>
              <a:t>Crossover With the Part 2 Rule</a:t>
            </a:r>
          </a:p>
          <a:p>
            <a:endParaRPr lang="en-US" dirty="0"/>
          </a:p>
        </p:txBody>
      </p:sp>
      <p:sp>
        <p:nvSpPr>
          <p:cNvPr id="6" name="TextBox 5" descr="" title="">
            <a:extLst>
              <a:ext uri="{FF2B5EF4-FFF2-40B4-BE49-F238E27FC236}">
                <a16:creationId xmlns:a16="http://schemas.microsoft.com/office/drawing/2014/main" id="{5AAAC4FD-3737-D4B9-FD5D-13D15278AAD3}"/>
              </a:ext>
            </a:extLst>
          </p:cNvPr>
          <p:cNvSpPr txBox="1"/>
          <p:nvPr/>
        </p:nvSpPr>
        <p:spPr>
          <a:xfrm>
            <a:off x="358390" y="6463028"/>
            <a:ext cx="6320412" cy="261610"/>
          </a:xfrm>
          <a:prstGeom prst="rect">
            <a:avLst/>
          </a:prstGeom>
        </p:spPr>
        <p:txBody>
          <a:bodyPr vert="horz" lIns="91440" tIns="45720" rIns="91440" bIns="45720" rtlCol="0" anchor="ctr"/>
          <a:lstStyle>
            <a:defPPr>
              <a:defRPr lang="en-US"/>
            </a:defPPr>
            <a:lvl1pPr algn="r">
              <a:defRPr sz="1100"/>
            </a:lvl1pPr>
          </a:lstStyle>
          <a:p>
            <a:fld id="{B6F15528-21DE-4FAA-801E-634DDDAF4B2B}" type="slidenum">
              <a:rPr lang="en-US"/>
              <a:pPr/>
              <a:t>2</a:t>
            </a:fld>
            <a:endParaRPr lang="en-US" dirty="0"/>
          </a:p>
        </p:txBody>
      </p:sp>
    </p:spTree>
    <p:extLst>
      <p:ext uri="{BB962C8B-B14F-4D97-AF65-F5344CB8AC3E}">
        <p14:creationId xmlns:p14="http://schemas.microsoft.com/office/powerpoint/2010/main" val="800230505"/>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9299E72C-E4FC-48F2-A013-98D8FA7C4EDE}"/>
              </a:ext>
            </a:extLst>
          </p:cNvPr>
          <p:cNvSpPr>
            <a:spLocks noGrp="1"/>
          </p:cNvSpPr>
          <p:nvPr>
            <p:ph type="title"/>
          </p:nvPr>
        </p:nvSpPr>
        <p:spPr/>
        <p:txBody>
          <a:bodyPr/>
          <a:lstStyle/>
          <a:p>
            <a:r>
              <a:rPr lang="en-US" sz="4400" dirty="0"/>
              <a:t>Reproductive Health Care Examples</a:t>
            </a:r>
            <a:endParaRPr lang="en-US" dirty="0"/>
          </a:p>
        </p:txBody>
      </p:sp>
      <p:sp>
        <p:nvSpPr>
          <p:cNvPr id="7" name="Content Placeholder 6" descr="" title="">
            <a:extLst>
              <a:ext uri="{FF2B5EF4-FFF2-40B4-BE49-F238E27FC236}">
                <a16:creationId xmlns:a16="http://schemas.microsoft.com/office/drawing/2014/main" id="{0BFE34BF-6823-0348-8C55-4740036454EA}"/>
              </a:ext>
            </a:extLst>
          </p:cNvPr>
          <p:cNvSpPr>
            <a:spLocks noGrp="1"/>
          </p:cNvSpPr>
          <p:nvPr>
            <p:ph sz="half" idx="2"/>
          </p:nvPr>
        </p:nvSpPr>
        <p:spPr>
          <a:xfrm>
            <a:off x="412376" y="1675570"/>
            <a:ext cx="11121895" cy="4160453"/>
          </a:xfrm>
        </p:spPr>
        <p:txBody>
          <a:bodyPr>
            <a:normAutofit fontScale="92500" lnSpcReduction="10000"/>
          </a:bodyPr>
          <a:lstStyle/>
          <a:p>
            <a:r>
              <a:rPr lang="en-US" dirty="0"/>
              <a:t>Care, Services, and Supplies Including, But Not Limited, to the Following:</a:t>
            </a:r>
          </a:p>
          <a:p>
            <a:pPr marL="342900" indent="-342900">
              <a:buFont typeface="Arial" panose="020B0604020202020204" pitchFamily="34" charset="0"/>
              <a:buChar char="•"/>
            </a:pPr>
            <a:r>
              <a:rPr lang="en-US" b="0" dirty="0"/>
              <a:t>“Contraception, including emergency contraception; </a:t>
            </a:r>
          </a:p>
          <a:p>
            <a:pPr marL="342900" indent="-342900">
              <a:buFont typeface="Arial" panose="020B0604020202020204" pitchFamily="34" charset="0"/>
              <a:buChar char="•"/>
            </a:pPr>
            <a:r>
              <a:rPr lang="en-US" b="0" dirty="0"/>
              <a:t>Preconception screening and counseling; </a:t>
            </a:r>
          </a:p>
          <a:p>
            <a:pPr marL="342900" indent="-342900">
              <a:buFont typeface="Arial" panose="020B0604020202020204" pitchFamily="34" charset="0"/>
              <a:buChar char="•"/>
            </a:pPr>
            <a:r>
              <a:rPr lang="en-US" b="0" dirty="0"/>
              <a:t>Management of pregnancy and pregnancy-related conditions, including pregnancy screening, prenatal care, miscarriage management, treatment for preeclampsia, hypertension during pregnancy, gestational diabetes, molar or ectopic pregnancy, and pregnancy termination; </a:t>
            </a:r>
          </a:p>
          <a:p>
            <a:pPr marL="342900" indent="-342900">
              <a:buFont typeface="Arial" panose="020B0604020202020204" pitchFamily="34" charset="0"/>
              <a:buChar char="•"/>
            </a:pPr>
            <a:r>
              <a:rPr lang="en-US" b="0" dirty="0"/>
              <a:t>Fertility and infertility diagnosis and treatment, including assisted reproductive technology and its components (</a:t>
            </a:r>
            <a:r>
              <a:rPr lang="en-US" b="0" i="1" dirty="0"/>
              <a:t>e.g.</a:t>
            </a:r>
            <a:r>
              <a:rPr lang="en-US" b="0" dirty="0"/>
              <a:t>,</a:t>
            </a:r>
            <a:r>
              <a:rPr lang="en-US" b="0" i="1" dirty="0"/>
              <a:t> </a:t>
            </a:r>
            <a:r>
              <a:rPr lang="en-US" b="0" dirty="0"/>
              <a:t>in vitro fertilization (IVF)); </a:t>
            </a:r>
          </a:p>
          <a:p>
            <a:pPr marL="342900" indent="-342900">
              <a:buFont typeface="Arial" panose="020B0604020202020204" pitchFamily="34" charset="0"/>
              <a:buChar char="•"/>
            </a:pPr>
            <a:r>
              <a:rPr lang="en-US" b="0" dirty="0"/>
              <a:t>Diagnosis and treatment of conditions that affect the reproductive system (</a:t>
            </a:r>
            <a:r>
              <a:rPr lang="en-US" b="0" i="1" dirty="0"/>
              <a:t>e.g., </a:t>
            </a:r>
            <a:r>
              <a:rPr lang="en-US" b="0" dirty="0"/>
              <a:t>perimenopause, menopause, endometriosis, adenomyosis); and</a:t>
            </a:r>
          </a:p>
          <a:p>
            <a:pPr marL="342900" indent="-342900">
              <a:buFont typeface="Arial" panose="020B0604020202020204" pitchFamily="34" charset="0"/>
              <a:buChar char="•"/>
            </a:pPr>
            <a:r>
              <a:rPr lang="en-US" b="0" dirty="0"/>
              <a:t>Other types of care, services, and supplies used for the diagnosis and treatment of conditions related to the reproductive system (</a:t>
            </a:r>
            <a:r>
              <a:rPr lang="en-US" b="0" i="1" dirty="0"/>
              <a:t>e.g.,</a:t>
            </a:r>
            <a:r>
              <a:rPr lang="en-US" b="0" dirty="0"/>
              <a:t> mammography, pregnancy-related nutrition services, postpartum care products).”</a:t>
            </a:r>
          </a:p>
          <a:p>
            <a:pPr marL="342900" indent="-342900">
              <a:buFont typeface="Arial" panose="020B0604020202020204" pitchFamily="34" charset="0"/>
              <a:buChar char="•"/>
            </a:pPr>
            <a:endParaRPr lang="en-US" dirty="0"/>
          </a:p>
        </p:txBody>
      </p:sp>
      <p:sp>
        <p:nvSpPr>
          <p:cNvPr id="10" name="TextBox 9" descr="" title="">
            <a:extLst>
              <a:ext uri="{FF2B5EF4-FFF2-40B4-BE49-F238E27FC236}">
                <a16:creationId xmlns:a16="http://schemas.microsoft.com/office/drawing/2014/main" id="{90C3C113-9B73-D08D-70AA-F932B42DE444}"/>
              </a:ext>
            </a:extLst>
          </p:cNvPr>
          <p:cNvSpPr txBox="1"/>
          <p:nvPr/>
        </p:nvSpPr>
        <p:spPr>
          <a:xfrm>
            <a:off x="215152" y="6288413"/>
            <a:ext cx="3881718"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89 Fed. Reg. at 33006.</a:t>
            </a:r>
          </a:p>
        </p:txBody>
      </p:sp>
      <p:sp>
        <p:nvSpPr>
          <p:cNvPr id="3" name="TextBox 2" descr="" title="">
            <a:extLst>
              <a:ext uri="{FF2B5EF4-FFF2-40B4-BE49-F238E27FC236}">
                <a16:creationId xmlns:a16="http://schemas.microsoft.com/office/drawing/2014/main" id="{5C8D5873-6549-52A4-A7DC-384C102991CC}"/>
              </a:ext>
            </a:extLst>
          </p:cNvPr>
          <p:cNvSpPr txBox="1"/>
          <p:nvPr/>
        </p:nvSpPr>
        <p:spPr>
          <a:xfrm>
            <a:off x="2934511" y="6341576"/>
            <a:ext cx="6322978" cy="261610"/>
          </a:xfrm>
          <a:prstGeom prst="rect">
            <a:avLst/>
          </a:prstGeom>
          <a:noFill/>
        </p:spPr>
        <p:txBody>
          <a:bodyPr wrap="square">
            <a:spAutoFit/>
          </a:bodyPr>
          <a:lstStyle/>
          <a:p>
            <a:pPr algn="ctr"/>
            <a:fld id="{B6F15528-21DE-4FAA-801E-634DDDAF4B2B}" type="slidenum">
              <a:rPr lang="en-US" sz="1100" smtClean="0"/>
              <a:pPr algn="ctr"/>
              <a:t>20</a:t>
            </a:fld>
            <a:endParaRPr lang="en-US" sz="1100" dirty="0"/>
          </a:p>
        </p:txBody>
      </p:sp>
    </p:spTree>
    <p:extLst>
      <p:ext uri="{BB962C8B-B14F-4D97-AF65-F5344CB8AC3E}">
        <p14:creationId xmlns:p14="http://schemas.microsoft.com/office/powerpoint/2010/main" val="1800627037"/>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C052DC7C-B5A9-3B82-DC25-13A629C9E90C}"/>
              </a:ext>
            </a:extLst>
          </p:cNvPr>
          <p:cNvSpPr>
            <a:spLocks noGrp="1"/>
          </p:cNvSpPr>
          <p:nvPr>
            <p:ph idx="1"/>
          </p:nvPr>
        </p:nvSpPr>
        <p:spPr/>
        <p:txBody>
          <a:bodyPr/>
          <a:lstStyle/>
          <a:p>
            <a:pPr marL="342900" indent="-342900">
              <a:buFont typeface="Arial" panose="020B0604020202020204" pitchFamily="34" charset="0"/>
              <a:buChar char="•"/>
            </a:pPr>
            <a:endParaRPr lang="en-US" b="0" dirty="0">
              <a:solidFill>
                <a:srgbClr val="535758"/>
              </a:solidFill>
            </a:endParaRPr>
          </a:p>
          <a:p>
            <a:r>
              <a:rPr lang="en-US" b="1" dirty="0">
                <a:solidFill>
                  <a:srgbClr val="535758"/>
                </a:solidFill>
              </a:rPr>
              <a:t> </a:t>
            </a:r>
            <a:r>
              <a:rPr lang="en-US" dirty="0"/>
              <a:t> </a:t>
            </a:r>
          </a:p>
        </p:txBody>
      </p:sp>
      <p:sp>
        <p:nvSpPr>
          <p:cNvPr id="3" name="Title 2" descr="" title="">
            <a:extLst>
              <a:ext uri="{FF2B5EF4-FFF2-40B4-BE49-F238E27FC236}">
                <a16:creationId xmlns:a16="http://schemas.microsoft.com/office/drawing/2014/main" id="{F8058631-6AE6-A54F-8E68-9448909997B0}"/>
              </a:ext>
            </a:extLst>
          </p:cNvPr>
          <p:cNvSpPr>
            <a:spLocks noGrp="1"/>
          </p:cNvSpPr>
          <p:nvPr>
            <p:ph type="title"/>
          </p:nvPr>
        </p:nvSpPr>
        <p:spPr/>
        <p:txBody>
          <a:bodyPr>
            <a:normAutofit/>
          </a:bodyPr>
          <a:lstStyle/>
          <a:p>
            <a:r>
              <a:rPr lang="en-US" dirty="0"/>
              <a:t>Defining “Public Health”</a:t>
            </a:r>
          </a:p>
        </p:txBody>
      </p:sp>
      <p:sp>
        <p:nvSpPr>
          <p:cNvPr id="4" name="Slide Number Placeholder 3" descr="" title="">
            <a:extLst>
              <a:ext uri="{FF2B5EF4-FFF2-40B4-BE49-F238E27FC236}">
                <a16:creationId xmlns:a16="http://schemas.microsoft.com/office/drawing/2014/main" id="{6D4C2083-4F43-FBCB-409D-D3AE4544C4B5}"/>
              </a:ext>
            </a:extLst>
          </p:cNvPr>
          <p:cNvSpPr>
            <a:spLocks noGrp="1"/>
          </p:cNvSpPr>
          <p:nvPr>
            <p:ph type="sldNum" sz="quarter" idx="12"/>
          </p:nvPr>
        </p:nvSpPr>
        <p:spPr>
          <a:xfrm>
            <a:off x="5384800" y="6186499"/>
            <a:ext cx="1422400" cy="243417"/>
          </a:xfrm>
        </p:spPr>
        <p:txBody>
          <a:bodyPr/>
          <a:lstStyle/>
          <a:p>
            <a:pPr algn="ctr"/>
            <a:fld id="{B6F15528-21DE-4FAA-801E-634DDDAF4B2B}" type="slidenum">
              <a:rPr lang="en-US" sz="1000" smtClean="0">
                <a:solidFill>
                  <a:schemeClr val="tx1"/>
                </a:solidFill>
              </a:rPr>
              <a:pPr algn="ctr"/>
              <a:t>21</a:t>
            </a:fld>
            <a:endParaRPr lang="en-US" sz="1000" dirty="0">
              <a:solidFill>
                <a:schemeClr val="tx1"/>
              </a:solidFill>
            </a:endParaRPr>
          </a:p>
        </p:txBody>
      </p:sp>
      <p:sp>
        <p:nvSpPr>
          <p:cNvPr id="8" name="TextBox 7" descr="" title="">
            <a:extLst>
              <a:ext uri="{FF2B5EF4-FFF2-40B4-BE49-F238E27FC236}">
                <a16:creationId xmlns:a16="http://schemas.microsoft.com/office/drawing/2014/main" id="{0A277DE1-A340-EB89-748F-ECFE1785D634}"/>
              </a:ext>
            </a:extLst>
          </p:cNvPr>
          <p:cNvSpPr txBox="1"/>
          <p:nvPr/>
        </p:nvSpPr>
        <p:spPr>
          <a:xfrm>
            <a:off x="464419" y="6123542"/>
            <a:ext cx="5342994" cy="369332"/>
          </a:xfrm>
          <a:prstGeom prst="rect">
            <a:avLst/>
          </a:prstGeom>
          <a:noFill/>
        </p:spPr>
        <p:txBody>
          <a:bodyPr wrap="square">
            <a:spAutoFit/>
          </a:bodyPr>
          <a:lstStyle/>
          <a:p>
            <a:r>
              <a:rPr lang="da-DK" dirty="0"/>
              <a:t>45 C.F.R. § 160.103.</a:t>
            </a:r>
            <a:endParaRPr lang="en-US" dirty="0"/>
          </a:p>
        </p:txBody>
      </p:sp>
      <p:sp>
        <p:nvSpPr>
          <p:cNvPr id="7" name="TextBox 6" descr="" title="">
            <a:extLst>
              <a:ext uri="{FF2B5EF4-FFF2-40B4-BE49-F238E27FC236}">
                <a16:creationId xmlns:a16="http://schemas.microsoft.com/office/drawing/2014/main" id="{E9DADECB-160E-35A8-EE77-A8921EC5EBED}"/>
              </a:ext>
            </a:extLst>
          </p:cNvPr>
          <p:cNvSpPr txBox="1"/>
          <p:nvPr/>
        </p:nvSpPr>
        <p:spPr>
          <a:xfrm>
            <a:off x="724620" y="1582340"/>
            <a:ext cx="10799619" cy="3693319"/>
          </a:xfrm>
          <a:prstGeom prst="rect">
            <a:avLst/>
          </a:prstGeom>
          <a:noFill/>
        </p:spPr>
        <p:txBody>
          <a:bodyPr wrap="square">
            <a:spAutoFit/>
          </a:bodyPr>
          <a:lstStyle/>
          <a:p>
            <a:r>
              <a:rPr lang="en-US" dirty="0"/>
              <a:t>“</a:t>
            </a:r>
            <a:r>
              <a:rPr lang="en-US" i="1" dirty="0"/>
              <a:t>Public health</a:t>
            </a:r>
            <a:r>
              <a:rPr lang="en-US" dirty="0"/>
              <a:t>, as used in the terms ‘public health surveillance,’ ‘public health investigation,’ and ‘public health intervention,’ means population-level activities to prevent disease in and promote the health of populations. Such activities include identifying, monitoring, preventing, or mitigating ongoing or prospective threats to the health or safety of a population, which may involve the collection of protected health information. But such activities do not include those with any of the following purposes: </a:t>
            </a:r>
          </a:p>
          <a:p>
            <a:endParaRPr lang="en-US" dirty="0"/>
          </a:p>
          <a:p>
            <a:r>
              <a:rPr lang="en-US" dirty="0"/>
              <a:t>(1) To conduct a criminal, civil, or administrative investigation into any person for the mere act of seeking, obtaining, providing, or facilitating health care. </a:t>
            </a:r>
          </a:p>
          <a:p>
            <a:pPr marL="342900" indent="-342900">
              <a:buAutoNum type="arabicParenBoth"/>
            </a:pPr>
            <a:endParaRPr lang="en-US" dirty="0"/>
          </a:p>
          <a:p>
            <a:r>
              <a:rPr lang="en-US" dirty="0"/>
              <a:t>(2) To impose criminal, civil, or administrative liability on any person for the mere act of seeking, obtaining, providing, or facilitating health care. </a:t>
            </a:r>
          </a:p>
          <a:p>
            <a:endParaRPr lang="en-US" dirty="0"/>
          </a:p>
          <a:p>
            <a:r>
              <a:rPr lang="en-US" dirty="0"/>
              <a:t>(3) To identify any person for any of the activities described at paragraphs (1) or (2) of this definition.”</a:t>
            </a:r>
          </a:p>
        </p:txBody>
      </p:sp>
    </p:spTree>
    <p:extLst>
      <p:ext uri="{BB962C8B-B14F-4D97-AF65-F5344CB8AC3E}">
        <p14:creationId xmlns:p14="http://schemas.microsoft.com/office/powerpoint/2010/main" val="1389264134"/>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C052DC7C-B5A9-3B82-DC25-13A629C9E90C}"/>
              </a:ext>
            </a:extLst>
          </p:cNvPr>
          <p:cNvSpPr>
            <a:spLocks noGrp="1"/>
          </p:cNvSpPr>
          <p:nvPr>
            <p:ph idx="1"/>
          </p:nvPr>
        </p:nvSpPr>
        <p:spPr>
          <a:xfrm>
            <a:off x="724620" y="1549330"/>
            <a:ext cx="10629181" cy="3759339"/>
          </a:xfrm>
        </p:spPr>
        <p:txBody>
          <a:bodyPr/>
          <a:lstStyle/>
          <a:p>
            <a:pPr marL="342900" indent="-342900">
              <a:buFont typeface="Arial" panose="020B0604020202020204" pitchFamily="34" charset="0"/>
              <a:buChar char="•"/>
            </a:pPr>
            <a:endParaRPr lang="en-US" b="0" dirty="0">
              <a:solidFill>
                <a:srgbClr val="535758"/>
              </a:solidFill>
            </a:endParaRPr>
          </a:p>
          <a:p>
            <a:pPr marL="342900" indent="-342900">
              <a:buFont typeface="Arial" panose="020B0604020202020204" pitchFamily="34" charset="0"/>
              <a:buChar char="•"/>
            </a:pPr>
            <a:r>
              <a:rPr lang="en-US" b="1" dirty="0">
                <a:solidFill>
                  <a:srgbClr val="535758"/>
                </a:solidFill>
              </a:rPr>
              <a:t> “</a:t>
            </a:r>
            <a:r>
              <a:rPr lang="en-US" b="0" dirty="0">
                <a:solidFill>
                  <a:srgbClr val="535758"/>
                </a:solidFill>
              </a:rPr>
              <a:t>This definition </a:t>
            </a:r>
            <a:r>
              <a:rPr lang="en-US" b="0" dirty="0"/>
              <a:t>does not prevent disclosures of PHI by covered entities to public health authorities for public health activities that have long been permitted under the Privacy Rule.” </a:t>
            </a:r>
            <a:r>
              <a:rPr lang="en-US" b="0" i="1" dirty="0"/>
              <a:t>See</a:t>
            </a:r>
            <a:r>
              <a:rPr lang="en-US" b="0" dirty="0"/>
              <a:t> 89 Fed. Reg. At 33001. </a:t>
            </a:r>
          </a:p>
          <a:p>
            <a:pPr marL="342900" indent="-342900">
              <a:buFont typeface="Arial" panose="020B0604020202020204" pitchFamily="34" charset="0"/>
              <a:buChar char="•"/>
            </a:pPr>
            <a:r>
              <a:rPr lang="en-US" b="0" dirty="0"/>
              <a:t>HHS emphasizes that public health activities related to surveillance, investigation, or intervention are those that aim to improve the health of a </a:t>
            </a:r>
            <a:r>
              <a:rPr lang="en-US" b="0" u="sng" dirty="0"/>
              <a:t>population</a:t>
            </a:r>
            <a:r>
              <a:rPr lang="en-US" b="0" dirty="0"/>
              <a:t>. However, the agency makes it clear that such activities </a:t>
            </a:r>
            <a:r>
              <a:rPr lang="en-US" b="0" u="sng" dirty="0"/>
              <a:t>can</a:t>
            </a:r>
            <a:r>
              <a:rPr lang="en-US" b="0" dirty="0"/>
              <a:t> include interventions involving </a:t>
            </a:r>
            <a:r>
              <a:rPr lang="en-US" b="0" u="sng" dirty="0"/>
              <a:t>specific individuals</a:t>
            </a:r>
            <a:r>
              <a:rPr lang="en-US" b="0" dirty="0"/>
              <a:t>.</a:t>
            </a:r>
          </a:p>
          <a:p>
            <a:pPr marL="342900" indent="-342900">
              <a:buFont typeface="Arial" panose="020B0604020202020204" pitchFamily="34" charset="0"/>
              <a:buChar char="•"/>
            </a:pPr>
            <a:r>
              <a:rPr lang="en-US" b="0" dirty="0"/>
              <a:t>HHS commentary stresses the difference between public health activities and criminal investigations (which are primarily focused on imposing liability)</a:t>
            </a:r>
          </a:p>
          <a:p>
            <a:pPr marL="838225" lvl="1" indent="-342900">
              <a:buFont typeface="Arial" panose="020B0604020202020204" pitchFamily="34" charset="0"/>
              <a:buChar char="•"/>
            </a:pPr>
            <a:r>
              <a:rPr lang="en-US" dirty="0"/>
              <a:t>Public health reporting is typically not enforced through criminal laws.</a:t>
            </a:r>
            <a:endParaRPr lang="en-US" b="0" dirty="0"/>
          </a:p>
          <a:p>
            <a:pPr marL="342900" indent="-342900">
              <a:buFont typeface="Arial" panose="020B0604020202020204" pitchFamily="34" charset="0"/>
              <a:buChar char="•"/>
            </a:pPr>
            <a:endParaRPr lang="en-US" b="0" dirty="0"/>
          </a:p>
        </p:txBody>
      </p:sp>
      <p:sp>
        <p:nvSpPr>
          <p:cNvPr id="3" name="Title 2" descr="" title="">
            <a:extLst>
              <a:ext uri="{FF2B5EF4-FFF2-40B4-BE49-F238E27FC236}">
                <a16:creationId xmlns:a16="http://schemas.microsoft.com/office/drawing/2014/main" id="{F8058631-6AE6-A54F-8E68-9448909997B0}"/>
              </a:ext>
            </a:extLst>
          </p:cNvPr>
          <p:cNvSpPr>
            <a:spLocks noGrp="1"/>
          </p:cNvSpPr>
          <p:nvPr>
            <p:ph type="title"/>
          </p:nvPr>
        </p:nvSpPr>
        <p:spPr/>
        <p:txBody>
          <a:bodyPr>
            <a:normAutofit/>
          </a:bodyPr>
          <a:lstStyle/>
          <a:p>
            <a:r>
              <a:rPr lang="en-US" dirty="0"/>
              <a:t>Defining “Public Health”</a:t>
            </a:r>
          </a:p>
        </p:txBody>
      </p:sp>
      <p:sp>
        <p:nvSpPr>
          <p:cNvPr id="4" name="Slide Number Placeholder 3" descr="" title="">
            <a:extLst>
              <a:ext uri="{FF2B5EF4-FFF2-40B4-BE49-F238E27FC236}">
                <a16:creationId xmlns:a16="http://schemas.microsoft.com/office/drawing/2014/main" id="{6D4C2083-4F43-FBCB-409D-D3AE4544C4B5}"/>
              </a:ext>
            </a:extLst>
          </p:cNvPr>
          <p:cNvSpPr>
            <a:spLocks noGrp="1"/>
          </p:cNvSpPr>
          <p:nvPr>
            <p:ph type="sldNum" sz="quarter" idx="12"/>
          </p:nvPr>
        </p:nvSpPr>
        <p:spPr>
          <a:xfrm>
            <a:off x="5328010" y="6308208"/>
            <a:ext cx="1422400" cy="243417"/>
          </a:xfrm>
        </p:spPr>
        <p:txBody>
          <a:bodyPr/>
          <a:lstStyle/>
          <a:p>
            <a:pPr algn="ctr"/>
            <a:fld id="{B6F15528-21DE-4FAA-801E-634DDDAF4B2B}" type="slidenum">
              <a:rPr lang="en-US" sz="1050" smtClean="0">
                <a:solidFill>
                  <a:schemeClr val="tx1"/>
                </a:solidFill>
              </a:rPr>
              <a:pPr algn="ctr"/>
              <a:t>22</a:t>
            </a:fld>
            <a:endParaRPr lang="en-US" sz="1050" dirty="0">
              <a:solidFill>
                <a:schemeClr val="tx1"/>
              </a:solidFill>
            </a:endParaRPr>
          </a:p>
        </p:txBody>
      </p:sp>
      <p:sp>
        <p:nvSpPr>
          <p:cNvPr id="8" name="TextBox 7" descr="" title="">
            <a:extLst>
              <a:ext uri="{FF2B5EF4-FFF2-40B4-BE49-F238E27FC236}">
                <a16:creationId xmlns:a16="http://schemas.microsoft.com/office/drawing/2014/main" id="{0A277DE1-A340-EB89-748F-ECFE1785D634}"/>
              </a:ext>
            </a:extLst>
          </p:cNvPr>
          <p:cNvSpPr txBox="1"/>
          <p:nvPr/>
        </p:nvSpPr>
        <p:spPr>
          <a:xfrm>
            <a:off x="464419" y="6123542"/>
            <a:ext cx="5148441" cy="369332"/>
          </a:xfrm>
          <a:prstGeom prst="rect">
            <a:avLst/>
          </a:prstGeom>
          <a:noFill/>
        </p:spPr>
        <p:txBody>
          <a:bodyPr wrap="square">
            <a:spAutoFit/>
          </a:bodyPr>
          <a:lstStyle/>
          <a:p>
            <a:r>
              <a:rPr lang="da-DK" i="1" dirty="0"/>
              <a:t>See</a:t>
            </a:r>
            <a:r>
              <a:rPr lang="da-DK" dirty="0"/>
              <a:t> 89 Fed. Reg. At 33001-03. </a:t>
            </a:r>
            <a:endParaRPr lang="en-US" dirty="0"/>
          </a:p>
        </p:txBody>
      </p:sp>
    </p:spTree>
    <p:extLst>
      <p:ext uri="{BB962C8B-B14F-4D97-AF65-F5344CB8AC3E}">
        <p14:creationId xmlns:p14="http://schemas.microsoft.com/office/powerpoint/2010/main" val="1172541990"/>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1848895-4F9D-219C-9132-6160C27343EC}"/>
              </a:ext>
            </a:extLst>
          </p:cNvPr>
          <p:cNvSpPr>
            <a:spLocks noGrp="1"/>
          </p:cNvSpPr>
          <p:nvPr>
            <p:ph type="title"/>
          </p:nvPr>
        </p:nvSpPr>
        <p:spPr>
          <a:xfrm>
            <a:off x="6411844" y="3029337"/>
            <a:ext cx="5780156" cy="1741446"/>
          </a:xfrm>
        </p:spPr>
        <p:txBody>
          <a:bodyPr>
            <a:normAutofit/>
          </a:bodyPr>
          <a:lstStyle/>
          <a:p>
            <a:r>
              <a:rPr lang="en-US" dirty="0"/>
              <a:t>Uses and Disclosures of Reproductive Health Care PHI</a:t>
            </a:r>
          </a:p>
        </p:txBody>
      </p:sp>
      <p:pic>
        <p:nvPicPr>
          <p:cNvPr id="10" name="Picture Placeholder 9" descr="" title="">
            <a:extLst>
              <a:ext uri="{FF2B5EF4-FFF2-40B4-BE49-F238E27FC236}">
                <a16:creationId xmlns:a16="http://schemas.microsoft.com/office/drawing/2014/main" id="{FA4C19DB-E7F2-1680-818F-A1C6662E5F5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677" r="21677"/>
          <a:stretch>
            <a:fillRect/>
          </a:stretch>
        </p:blipFill>
        <p:spPr/>
      </p:pic>
    </p:spTree>
    <p:extLst>
      <p:ext uri="{BB962C8B-B14F-4D97-AF65-F5344CB8AC3E}">
        <p14:creationId xmlns:p14="http://schemas.microsoft.com/office/powerpoint/2010/main" val="590723288"/>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D8B8BF9E-594A-C718-0ED9-A56D2C505BFD}"/>
              </a:ext>
            </a:extLst>
          </p:cNvPr>
          <p:cNvSpPr>
            <a:spLocks noGrp="1"/>
          </p:cNvSpPr>
          <p:nvPr>
            <p:ph idx="1"/>
          </p:nvPr>
        </p:nvSpPr>
        <p:spPr>
          <a:xfrm>
            <a:off x="724619" y="1857339"/>
            <a:ext cx="10629181" cy="3759339"/>
          </a:xfrm>
        </p:spPr>
        <p:txBody>
          <a:bodyPr>
            <a:noAutofit/>
          </a:bodyPr>
          <a:lstStyle/>
          <a:p>
            <a:pPr marL="342900" indent="-342900">
              <a:buFont typeface="Arial" panose="020B0604020202020204" pitchFamily="34" charset="0"/>
              <a:buChar char="•"/>
            </a:pPr>
            <a:r>
              <a:rPr lang="en-US" sz="2400" b="0" dirty="0"/>
              <a:t>A covered entity or business associate may not use or disclose PHI for any of the following activities: </a:t>
            </a:r>
          </a:p>
          <a:p>
            <a:pPr marL="838225" lvl="1" indent="-342900">
              <a:buFont typeface="Arial" panose="020B0604020202020204" pitchFamily="34" charset="0"/>
              <a:buChar char="•"/>
            </a:pPr>
            <a:r>
              <a:rPr lang="en-US" sz="2400" b="0" dirty="0"/>
              <a:t>(1) To conduct a criminal, civil, or administrative </a:t>
            </a:r>
            <a:r>
              <a:rPr lang="en-US" sz="2400" b="1" u="sng" dirty="0"/>
              <a:t>investigation</a:t>
            </a:r>
            <a:r>
              <a:rPr lang="en-US" sz="2400" b="0" dirty="0"/>
              <a:t> into any person for the mere act of seeking, obtaining, providing, or facilitating reproductive health care;</a:t>
            </a:r>
          </a:p>
          <a:p>
            <a:pPr marL="838225" lvl="1" indent="-342900">
              <a:buFont typeface="Arial" panose="020B0604020202020204" pitchFamily="34" charset="0"/>
              <a:buChar char="•"/>
            </a:pPr>
            <a:r>
              <a:rPr lang="en-US" sz="2400" b="0" dirty="0"/>
              <a:t>(2) To impose criminal, civil, or administrative </a:t>
            </a:r>
            <a:r>
              <a:rPr lang="en-US" sz="2400" b="1" u="sng" dirty="0"/>
              <a:t>liability</a:t>
            </a:r>
            <a:r>
              <a:rPr lang="en-US" sz="2400" b="0" dirty="0"/>
              <a:t> on any person for the mere act of seeking, obtaining, providing, or facilitating reproductive health care;</a:t>
            </a:r>
          </a:p>
          <a:p>
            <a:pPr marL="838225" lvl="1" indent="-342900">
              <a:buFont typeface="Arial" panose="020B0604020202020204" pitchFamily="34" charset="0"/>
              <a:buChar char="•"/>
            </a:pPr>
            <a:r>
              <a:rPr lang="en-US" sz="2400" b="0" dirty="0"/>
              <a:t>(3) To </a:t>
            </a:r>
            <a:r>
              <a:rPr lang="en-US" sz="2400" b="1" u="sng" dirty="0"/>
              <a:t>identify</a:t>
            </a:r>
            <a:r>
              <a:rPr lang="en-US" sz="2400" b="0" dirty="0"/>
              <a:t> any person for any purpose described in paragraphs (1) or (2) above.</a:t>
            </a:r>
          </a:p>
        </p:txBody>
      </p:sp>
      <p:sp>
        <p:nvSpPr>
          <p:cNvPr id="3" name="Title 2" descr="" title="">
            <a:extLst>
              <a:ext uri="{FF2B5EF4-FFF2-40B4-BE49-F238E27FC236}">
                <a16:creationId xmlns:a16="http://schemas.microsoft.com/office/drawing/2014/main" id="{5002777A-47F6-0E44-B74B-713642E051ED}"/>
              </a:ext>
            </a:extLst>
          </p:cNvPr>
          <p:cNvSpPr>
            <a:spLocks noGrp="1"/>
          </p:cNvSpPr>
          <p:nvPr>
            <p:ph type="title"/>
          </p:nvPr>
        </p:nvSpPr>
        <p:spPr>
          <a:xfrm>
            <a:off x="724618" y="424318"/>
            <a:ext cx="10629181" cy="1325563"/>
          </a:xfrm>
        </p:spPr>
        <p:txBody>
          <a:bodyPr>
            <a:noAutofit/>
          </a:bodyPr>
          <a:lstStyle/>
          <a:p>
            <a:r>
              <a:rPr lang="en-US" sz="4000" dirty="0"/>
              <a:t>Uses and Disclosures of PHI: General Rules (The “Prohibition”)</a:t>
            </a:r>
          </a:p>
        </p:txBody>
      </p:sp>
      <p:sp>
        <p:nvSpPr>
          <p:cNvPr id="5" name="TextBox 4" descr="" title="">
            <a:extLst>
              <a:ext uri="{FF2B5EF4-FFF2-40B4-BE49-F238E27FC236}">
                <a16:creationId xmlns:a16="http://schemas.microsoft.com/office/drawing/2014/main" id="{B867A04A-F9DC-B0CD-FAA1-98B5A7BEC479}"/>
              </a:ext>
            </a:extLst>
          </p:cNvPr>
          <p:cNvSpPr txBox="1"/>
          <p:nvPr/>
        </p:nvSpPr>
        <p:spPr>
          <a:xfrm>
            <a:off x="295836" y="6220740"/>
            <a:ext cx="5513294"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45 C.F.R. § 164.502(a)(5)(iii)(A).</a:t>
            </a:r>
          </a:p>
        </p:txBody>
      </p:sp>
      <p:sp>
        <p:nvSpPr>
          <p:cNvPr id="4" name="Slide Number Placeholder 3" descr="" title="">
            <a:extLst>
              <a:ext uri="{FF2B5EF4-FFF2-40B4-BE49-F238E27FC236}">
                <a16:creationId xmlns:a16="http://schemas.microsoft.com/office/drawing/2014/main" id="{0A6FFDB3-BF73-8F5A-3230-8B83B2981E14}"/>
              </a:ext>
            </a:extLst>
          </p:cNvPr>
          <p:cNvSpPr>
            <a:spLocks noGrp="1"/>
          </p:cNvSpPr>
          <p:nvPr>
            <p:ph type="sldNum" sz="quarter" idx="12"/>
          </p:nvPr>
        </p:nvSpPr>
        <p:spPr>
          <a:xfrm>
            <a:off x="5384800" y="6220740"/>
            <a:ext cx="1422400" cy="243417"/>
          </a:xfrm>
        </p:spPr>
        <p:txBody>
          <a:bodyPr/>
          <a:lstStyle/>
          <a:p>
            <a:pPr algn="ctr"/>
            <a:fld id="{B6F15528-21DE-4FAA-801E-634DDDAF4B2B}" type="slidenum">
              <a:rPr lang="en-US" sz="1100" smtClean="0">
                <a:solidFill>
                  <a:schemeClr val="tx1"/>
                </a:solidFill>
              </a:rPr>
              <a:pPr algn="ctr"/>
              <a:t>24</a:t>
            </a:fld>
            <a:endParaRPr lang="en-US" sz="1100" dirty="0">
              <a:solidFill>
                <a:schemeClr val="tx1"/>
              </a:solidFill>
            </a:endParaRPr>
          </a:p>
        </p:txBody>
      </p:sp>
    </p:spTree>
    <p:extLst>
      <p:ext uri="{BB962C8B-B14F-4D97-AF65-F5344CB8AC3E}">
        <p14:creationId xmlns:p14="http://schemas.microsoft.com/office/powerpoint/2010/main" val="1472873893"/>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D8B8BF9E-594A-C718-0ED9-A56D2C505BFD}"/>
              </a:ext>
            </a:extLst>
          </p:cNvPr>
          <p:cNvSpPr>
            <a:spLocks noGrp="1"/>
          </p:cNvSpPr>
          <p:nvPr>
            <p:ph idx="1"/>
          </p:nvPr>
        </p:nvSpPr>
        <p:spPr>
          <a:xfrm>
            <a:off x="724620" y="1794062"/>
            <a:ext cx="10629181" cy="3759339"/>
          </a:xfrm>
        </p:spPr>
        <p:txBody>
          <a:bodyPr>
            <a:noAutofit/>
          </a:bodyPr>
          <a:lstStyle/>
          <a:p>
            <a:pPr marL="342900" indent="-342900">
              <a:buFont typeface="Arial" panose="020B0604020202020204" pitchFamily="34" charset="0"/>
              <a:buChar char="•"/>
            </a:pPr>
            <a:r>
              <a:rPr lang="en-US" sz="2400" b="0" dirty="0"/>
              <a:t>HHS clarified that that where a requestor identifies </a:t>
            </a:r>
            <a:r>
              <a:rPr lang="en-US" sz="2400" dirty="0"/>
              <a:t>a legal basis beyond </a:t>
            </a:r>
            <a:r>
              <a:rPr lang="en-US" sz="2400" b="0" dirty="0"/>
              <a:t>the specified purposes (seeking to investigate or impose liability for reasons articulated), the Prohibition </a:t>
            </a:r>
            <a:r>
              <a:rPr lang="en-US" sz="2400" dirty="0"/>
              <a:t>does not apply</a:t>
            </a:r>
            <a:r>
              <a:rPr lang="en-US" sz="2400" b="0" dirty="0"/>
              <a:t>. There, uses and disclosures could be made pursuant to the Privacy Rule (</a:t>
            </a:r>
            <a:r>
              <a:rPr lang="en-US" sz="2400" b="0" i="1" dirty="0"/>
              <a:t>e.g</a:t>
            </a:r>
            <a:r>
              <a:rPr lang="en-US" sz="2400" b="0" dirty="0"/>
              <a:t>., legal instruments such as warrants and subpoenas may still be required).</a:t>
            </a:r>
          </a:p>
          <a:p>
            <a:pPr marL="342900" indent="-342900">
              <a:buFont typeface="Arial" panose="020B0604020202020204" pitchFamily="34" charset="0"/>
              <a:buChar char="•"/>
            </a:pPr>
            <a:r>
              <a:rPr lang="en-US" sz="2400" u="sng" dirty="0"/>
              <a:t>Examples</a:t>
            </a:r>
          </a:p>
          <a:p>
            <a:pPr marL="838225" lvl="1" indent="-342900">
              <a:buFont typeface="Arial" panose="020B0604020202020204" pitchFamily="34" charset="0"/>
              <a:buChar char="•"/>
            </a:pPr>
            <a:r>
              <a:rPr lang="en-US" sz="2134" b="0" dirty="0"/>
              <a:t>A covered entity may use or disclose PHI to a health oversight agency that is investigating whether reproductive health care was actually provided or appropriately billed in connection with a claim for such services or investigating substandard medical care. </a:t>
            </a:r>
            <a:r>
              <a:rPr lang="en-US" sz="2134" dirty="0"/>
              <a:t>However – improper claims or substandard medical care cannot be used as a pretext to circumvent the Prohibition.</a:t>
            </a:r>
            <a:endParaRPr lang="en-US" sz="2134" b="0" dirty="0"/>
          </a:p>
        </p:txBody>
      </p:sp>
      <p:sp>
        <p:nvSpPr>
          <p:cNvPr id="3" name="Title 2" descr="" title="">
            <a:extLst>
              <a:ext uri="{FF2B5EF4-FFF2-40B4-BE49-F238E27FC236}">
                <a16:creationId xmlns:a16="http://schemas.microsoft.com/office/drawing/2014/main" id="{5002777A-47F6-0E44-B74B-713642E051ED}"/>
              </a:ext>
            </a:extLst>
          </p:cNvPr>
          <p:cNvSpPr>
            <a:spLocks noGrp="1"/>
          </p:cNvSpPr>
          <p:nvPr>
            <p:ph type="title"/>
          </p:nvPr>
        </p:nvSpPr>
        <p:spPr/>
        <p:txBody>
          <a:bodyPr>
            <a:noAutofit/>
          </a:bodyPr>
          <a:lstStyle/>
          <a:p>
            <a:r>
              <a:rPr lang="en-US" sz="4000" dirty="0"/>
              <a:t>Uses and Disclosures of PHI: Limits on the Prohibition</a:t>
            </a:r>
          </a:p>
        </p:txBody>
      </p:sp>
      <p:sp>
        <p:nvSpPr>
          <p:cNvPr id="5" name="TextBox 4" descr="" title="">
            <a:extLst>
              <a:ext uri="{FF2B5EF4-FFF2-40B4-BE49-F238E27FC236}">
                <a16:creationId xmlns:a16="http://schemas.microsoft.com/office/drawing/2014/main" id="{B867A04A-F9DC-B0CD-FAA1-98B5A7BEC479}"/>
              </a:ext>
            </a:extLst>
          </p:cNvPr>
          <p:cNvSpPr txBox="1"/>
          <p:nvPr/>
        </p:nvSpPr>
        <p:spPr>
          <a:xfrm>
            <a:off x="209209" y="6057111"/>
            <a:ext cx="5513294" cy="646331"/>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45 C.F.R. § 164.502(a)(5)(iii)(A); </a:t>
            </a:r>
          </a:p>
          <a:p>
            <a:r>
              <a:rPr lang="en-US" dirty="0">
                <a:solidFill>
                  <a:srgbClr val="535758"/>
                </a:solidFill>
              </a:rPr>
              <a:t>89 Fed Reg. 33012.</a:t>
            </a:r>
          </a:p>
        </p:txBody>
      </p:sp>
      <p:sp>
        <p:nvSpPr>
          <p:cNvPr id="4" name="Slide Number Placeholder 3" descr="" title="">
            <a:extLst>
              <a:ext uri="{FF2B5EF4-FFF2-40B4-BE49-F238E27FC236}">
                <a16:creationId xmlns:a16="http://schemas.microsoft.com/office/drawing/2014/main" id="{C2284ECF-15EC-8388-CA62-E7E1D6B50582}"/>
              </a:ext>
            </a:extLst>
          </p:cNvPr>
          <p:cNvSpPr>
            <a:spLocks noGrp="1"/>
          </p:cNvSpPr>
          <p:nvPr>
            <p:ph type="sldNum" sz="quarter" idx="12"/>
          </p:nvPr>
        </p:nvSpPr>
        <p:spPr>
          <a:xfrm>
            <a:off x="5384800" y="6371165"/>
            <a:ext cx="1422400" cy="243417"/>
          </a:xfrm>
        </p:spPr>
        <p:txBody>
          <a:bodyPr/>
          <a:lstStyle/>
          <a:p>
            <a:pPr algn="ctr"/>
            <a:fld id="{B6F15528-21DE-4FAA-801E-634DDDAF4B2B}" type="slidenum">
              <a:rPr lang="en-US" sz="1100" smtClean="0">
                <a:solidFill>
                  <a:schemeClr val="tx1"/>
                </a:solidFill>
              </a:rPr>
              <a:pPr algn="ctr"/>
              <a:t>25</a:t>
            </a:fld>
            <a:endParaRPr lang="en-US" sz="1100" dirty="0">
              <a:solidFill>
                <a:schemeClr val="tx1"/>
              </a:solidFill>
            </a:endParaRPr>
          </a:p>
        </p:txBody>
      </p:sp>
    </p:spTree>
    <p:extLst>
      <p:ext uri="{BB962C8B-B14F-4D97-AF65-F5344CB8AC3E}">
        <p14:creationId xmlns:p14="http://schemas.microsoft.com/office/powerpoint/2010/main" val="1024476163"/>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6" name="Content Placeholder 5" descr="" title="">
            <a:extLst>
              <a:ext uri="{FF2B5EF4-FFF2-40B4-BE49-F238E27FC236}">
                <a16:creationId xmlns:a16="http://schemas.microsoft.com/office/drawing/2014/main" id="{0344030B-5351-1EB1-DCB5-2998F023C5C5}"/>
              </a:ext>
            </a:extLst>
          </p:cNvPr>
          <p:cNvPicPr>
            <a:picLocks noGrp="1" noChangeAspect="1"/>
          </p:cNvPicPr>
          <p:nvPr>
            <p:ph idx="1"/>
          </p:nvPr>
        </p:nvPicPr>
        <p:blipFill>
          <a:blip r:embed="rId3"/>
          <a:stretch>
            <a:fillRect/>
          </a:stretch>
        </p:blipFill>
        <p:spPr>
          <a:xfrm>
            <a:off x="5722503" y="1102771"/>
            <a:ext cx="4915935" cy="4652458"/>
          </a:xfrm>
        </p:spPr>
      </p:pic>
      <p:sp>
        <p:nvSpPr>
          <p:cNvPr id="3" name="Title 2" descr="" title="">
            <a:extLst>
              <a:ext uri="{FF2B5EF4-FFF2-40B4-BE49-F238E27FC236}">
                <a16:creationId xmlns:a16="http://schemas.microsoft.com/office/drawing/2014/main" id="{5002777A-47F6-0E44-B74B-713642E051ED}"/>
              </a:ext>
            </a:extLst>
          </p:cNvPr>
          <p:cNvSpPr>
            <a:spLocks noGrp="1"/>
          </p:cNvSpPr>
          <p:nvPr>
            <p:ph type="title"/>
          </p:nvPr>
        </p:nvSpPr>
        <p:spPr>
          <a:xfrm>
            <a:off x="781409" y="0"/>
            <a:ext cx="10629181" cy="1325563"/>
          </a:xfrm>
        </p:spPr>
        <p:txBody>
          <a:bodyPr>
            <a:noAutofit/>
          </a:bodyPr>
          <a:lstStyle/>
          <a:p>
            <a:r>
              <a:rPr lang="en-US" sz="4000" dirty="0"/>
              <a:t>Unpacking the Rule of Applicability</a:t>
            </a:r>
          </a:p>
        </p:txBody>
      </p:sp>
      <p:sp>
        <p:nvSpPr>
          <p:cNvPr id="5" name="TextBox 4" descr="" title="">
            <a:extLst>
              <a:ext uri="{FF2B5EF4-FFF2-40B4-BE49-F238E27FC236}">
                <a16:creationId xmlns:a16="http://schemas.microsoft.com/office/drawing/2014/main" id="{B867A04A-F9DC-B0CD-FAA1-98B5A7BEC479}"/>
              </a:ext>
            </a:extLst>
          </p:cNvPr>
          <p:cNvSpPr txBox="1"/>
          <p:nvPr/>
        </p:nvSpPr>
        <p:spPr>
          <a:xfrm>
            <a:off x="209209" y="6308208"/>
            <a:ext cx="5513294"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45 C.F.R. § 164.502(a)(5)(iii)(B)-(C).</a:t>
            </a:r>
          </a:p>
        </p:txBody>
      </p:sp>
      <p:sp>
        <p:nvSpPr>
          <p:cNvPr id="7" name="TextBox 6" descr="" title="">
            <a:extLst>
              <a:ext uri="{FF2B5EF4-FFF2-40B4-BE49-F238E27FC236}">
                <a16:creationId xmlns:a16="http://schemas.microsoft.com/office/drawing/2014/main" id="{578D58DE-7530-D81F-6DE3-2896B5422026}"/>
              </a:ext>
            </a:extLst>
          </p:cNvPr>
          <p:cNvSpPr txBox="1"/>
          <p:nvPr/>
        </p:nvSpPr>
        <p:spPr>
          <a:xfrm>
            <a:off x="781409" y="1102771"/>
            <a:ext cx="4242978" cy="5016758"/>
          </a:xfrm>
          <a:prstGeom prst="rect">
            <a:avLst/>
          </a:prstGeom>
          <a:noFill/>
        </p:spPr>
        <p:txBody>
          <a:bodyPr wrap="square" rtlCol="0">
            <a:spAutoFit/>
          </a:bodyPr>
          <a:lstStyle/>
          <a:p>
            <a:r>
              <a:rPr lang="en-US" sz="1600" b="1" dirty="0"/>
              <a:t>The Prohibition </a:t>
            </a:r>
            <a:r>
              <a:rPr lang="en-US" sz="1600" b="1" u="sng" dirty="0"/>
              <a:t>only</a:t>
            </a:r>
            <a:r>
              <a:rPr lang="en-US" sz="1600" b="1" dirty="0"/>
              <a:t> applies where the covered entity or business associate has </a:t>
            </a:r>
            <a:r>
              <a:rPr lang="en-US" sz="1600" b="1" u="sng" dirty="0"/>
              <a:t>reasonably</a:t>
            </a:r>
            <a:r>
              <a:rPr lang="en-US" sz="1600" b="1" dirty="0"/>
              <a:t> determined:</a:t>
            </a:r>
          </a:p>
          <a:p>
            <a:endParaRPr lang="en-US" sz="1600" b="1" dirty="0"/>
          </a:p>
          <a:p>
            <a:pPr marL="342900" indent="-342900">
              <a:buAutoNum type="arabicParenBoth"/>
            </a:pPr>
            <a:r>
              <a:rPr lang="en-US" sz="1600" b="1" dirty="0"/>
              <a:t>Care was </a:t>
            </a:r>
            <a:r>
              <a:rPr lang="en-US" sz="1600" b="1" u="sng" dirty="0"/>
              <a:t>legal in the state </a:t>
            </a:r>
            <a:r>
              <a:rPr lang="en-US" sz="1600" b="1" dirty="0"/>
              <a:t>where provided;</a:t>
            </a:r>
          </a:p>
          <a:p>
            <a:endParaRPr lang="en-US" sz="1600" b="1" dirty="0"/>
          </a:p>
          <a:p>
            <a:r>
              <a:rPr lang="en-US" sz="1600" b="1" dirty="0"/>
              <a:t>(2) Care was </a:t>
            </a:r>
            <a:r>
              <a:rPr lang="en-US" sz="1600" b="1" u="sng" dirty="0"/>
              <a:t>legal under federal law</a:t>
            </a:r>
            <a:r>
              <a:rPr lang="en-US" sz="1600" b="1" dirty="0"/>
              <a:t>; or</a:t>
            </a:r>
          </a:p>
          <a:p>
            <a:endParaRPr lang="en-US" sz="1600" b="1" dirty="0"/>
          </a:p>
          <a:p>
            <a:r>
              <a:rPr lang="en-US" sz="1600" b="1" dirty="0"/>
              <a:t>(3) the “Presumption” applies.</a:t>
            </a:r>
          </a:p>
          <a:p>
            <a:endParaRPr lang="en-US" sz="1600" b="1" dirty="0"/>
          </a:p>
          <a:p>
            <a:r>
              <a:rPr lang="en-US" sz="1600" b="1" dirty="0"/>
              <a:t>The Presumption means that the care provided by </a:t>
            </a:r>
            <a:r>
              <a:rPr lang="en-US" sz="1600" b="1" u="sng" dirty="0"/>
              <a:t>another person </a:t>
            </a:r>
            <a:r>
              <a:rPr lang="en-US" sz="1600" b="1" dirty="0"/>
              <a:t>is presumed lawful </a:t>
            </a:r>
            <a:r>
              <a:rPr lang="en-US" sz="1600" b="1" u="sng" dirty="0"/>
              <a:t>unless</a:t>
            </a:r>
            <a:r>
              <a:rPr lang="en-US" sz="1600" b="1" dirty="0"/>
              <a:t> the covered entity or business associate has either:</a:t>
            </a:r>
          </a:p>
          <a:p>
            <a:endParaRPr lang="en-US" sz="1600" b="1" dirty="0"/>
          </a:p>
          <a:p>
            <a:pPr marL="342900" indent="-342900">
              <a:buAutoNum type="arabicParenBoth"/>
            </a:pPr>
            <a:r>
              <a:rPr lang="en-US" sz="1600" b="1" u="sng" dirty="0"/>
              <a:t>Actual knowledge </a:t>
            </a:r>
            <a:r>
              <a:rPr lang="en-US" sz="1600" b="1" dirty="0"/>
              <a:t>of illegality; or </a:t>
            </a:r>
          </a:p>
          <a:p>
            <a:pPr marL="342900" indent="-342900">
              <a:buAutoNum type="arabicParenBoth"/>
            </a:pPr>
            <a:endParaRPr lang="en-US" sz="1600" b="1" dirty="0"/>
          </a:p>
          <a:p>
            <a:pPr marL="342900" indent="-342900">
              <a:buAutoNum type="arabicParenBoth"/>
            </a:pPr>
            <a:r>
              <a:rPr lang="en-US" sz="1600" b="1" dirty="0"/>
              <a:t>Factual information from the requestor that demonstrates a “</a:t>
            </a:r>
            <a:r>
              <a:rPr lang="en-US" sz="1600" b="1" u="sng" dirty="0"/>
              <a:t>substantial factual basis</a:t>
            </a:r>
            <a:r>
              <a:rPr lang="en-US" sz="1600" b="1" dirty="0"/>
              <a:t>” of illegality.</a:t>
            </a:r>
          </a:p>
        </p:txBody>
      </p:sp>
      <p:sp>
        <p:nvSpPr>
          <p:cNvPr id="2" name="Slide Number Placeholder 1" descr="" title="">
            <a:extLst>
              <a:ext uri="{FF2B5EF4-FFF2-40B4-BE49-F238E27FC236}">
                <a16:creationId xmlns:a16="http://schemas.microsoft.com/office/drawing/2014/main" id="{908A5E8F-3D14-85BA-8ED1-E9165658FA7B}"/>
              </a:ext>
            </a:extLst>
          </p:cNvPr>
          <p:cNvSpPr>
            <a:spLocks noGrp="1"/>
          </p:cNvSpPr>
          <p:nvPr>
            <p:ph type="sldNum" sz="quarter" idx="12"/>
          </p:nvPr>
        </p:nvSpPr>
        <p:spPr>
          <a:xfrm>
            <a:off x="5384799" y="6448920"/>
            <a:ext cx="1422400" cy="243417"/>
          </a:xfrm>
        </p:spPr>
        <p:txBody>
          <a:bodyPr/>
          <a:lstStyle/>
          <a:p>
            <a:pPr algn="ctr"/>
            <a:fld id="{B6F15528-21DE-4FAA-801E-634DDDAF4B2B}" type="slidenum">
              <a:rPr lang="en-US" sz="1100" smtClean="0">
                <a:solidFill>
                  <a:schemeClr val="tx1"/>
                </a:solidFill>
              </a:rPr>
              <a:pPr algn="ctr"/>
              <a:t>26</a:t>
            </a:fld>
            <a:endParaRPr lang="en-US" sz="1100" dirty="0">
              <a:solidFill>
                <a:schemeClr val="tx1"/>
              </a:solidFill>
            </a:endParaRPr>
          </a:p>
        </p:txBody>
      </p:sp>
    </p:spTree>
    <p:extLst>
      <p:ext uri="{BB962C8B-B14F-4D97-AF65-F5344CB8AC3E}">
        <p14:creationId xmlns:p14="http://schemas.microsoft.com/office/powerpoint/2010/main" val="3315893025"/>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C492D94-5E63-94FB-0151-7604B3BF7F24}"/>
              </a:ext>
            </a:extLst>
          </p:cNvPr>
          <p:cNvSpPr>
            <a:spLocks noGrp="1"/>
          </p:cNvSpPr>
          <p:nvPr>
            <p:ph idx="1"/>
          </p:nvPr>
        </p:nvSpPr>
        <p:spPr>
          <a:xfrm>
            <a:off x="724619" y="1582863"/>
            <a:ext cx="10914931" cy="4532187"/>
          </a:xfrm>
        </p:spPr>
        <p:txBody>
          <a:bodyPr>
            <a:normAutofit lnSpcReduction="10000"/>
          </a:bodyPr>
          <a:lstStyle/>
          <a:p>
            <a:pPr marL="342900" indent="-342900">
              <a:buFont typeface="Arial" panose="020B0604020202020204" pitchFamily="34" charset="0"/>
              <a:buChar char="•"/>
            </a:pPr>
            <a:r>
              <a:rPr lang="en-US" sz="2400" b="0" dirty="0"/>
              <a:t>The Rule of Applicability requires that regulated entities make a reasonableness determination about the lawfulness of the applicable reproductive health care provided. </a:t>
            </a:r>
          </a:p>
          <a:p>
            <a:pPr marL="342900" indent="-342900">
              <a:buFont typeface="Arial" panose="020B0604020202020204" pitchFamily="34" charset="0"/>
              <a:buChar char="•"/>
            </a:pPr>
            <a:r>
              <a:rPr lang="en-US" sz="2400" u="sng" dirty="0"/>
              <a:t>Rule</a:t>
            </a:r>
            <a:r>
              <a:rPr lang="en-US" sz="2400" b="0" dirty="0"/>
              <a:t> - To determine reasonableness, the regulated entity must  determine whether it would be reasonable for a </a:t>
            </a:r>
            <a:r>
              <a:rPr lang="en-US" sz="2400" dirty="0"/>
              <a:t>similarly situated </a:t>
            </a:r>
            <a:r>
              <a:rPr lang="en-US" sz="2400" b="0" dirty="0"/>
              <a:t>regulated entity to determine that </a:t>
            </a:r>
            <a:r>
              <a:rPr lang="en-US" sz="2400" dirty="0"/>
              <a:t>one or more </a:t>
            </a:r>
            <a:r>
              <a:rPr lang="en-US" sz="2400" b="0" dirty="0"/>
              <a:t>of the Rule of Applicability's conditions applies and evaluate </a:t>
            </a:r>
            <a:r>
              <a:rPr lang="en-US" sz="2400" dirty="0"/>
              <a:t>the facts and circumstances </a:t>
            </a:r>
            <a:r>
              <a:rPr lang="en-US" sz="2400" b="0" dirty="0"/>
              <a:t>under which the reproductive health care was provided.</a:t>
            </a:r>
          </a:p>
          <a:p>
            <a:pPr marL="342900" indent="-342900">
              <a:buFont typeface="Arial" panose="020B0604020202020204" pitchFamily="34" charset="0"/>
              <a:buChar char="•"/>
            </a:pPr>
            <a:r>
              <a:rPr lang="en-US" sz="2400" b="0" u="sng" dirty="0"/>
              <a:t>Examples of Facts and Circumstances</a:t>
            </a:r>
            <a:r>
              <a:rPr lang="en-US" sz="2400" b="0" dirty="0"/>
              <a:t>:</a:t>
            </a:r>
          </a:p>
          <a:p>
            <a:pPr marL="838225" lvl="1" indent="-342900">
              <a:buFont typeface="Arial" panose="020B0604020202020204" pitchFamily="34" charset="0"/>
              <a:buChar char="•"/>
            </a:pPr>
            <a:r>
              <a:rPr lang="en-US" sz="2134" dirty="0"/>
              <a:t>The individual’s diagnosis and prognosis;</a:t>
            </a:r>
          </a:p>
          <a:p>
            <a:pPr marL="838225" lvl="1" indent="-342900">
              <a:buFont typeface="Arial" panose="020B0604020202020204" pitchFamily="34" charset="0"/>
              <a:buChar char="•"/>
            </a:pPr>
            <a:r>
              <a:rPr lang="en-US" sz="2134" b="0" dirty="0"/>
              <a:t>The time such health care was provided;</a:t>
            </a:r>
          </a:p>
          <a:p>
            <a:pPr marL="838225" lvl="1" indent="-342900">
              <a:buFont typeface="Arial" panose="020B0604020202020204" pitchFamily="34" charset="0"/>
              <a:buChar char="•"/>
            </a:pPr>
            <a:r>
              <a:rPr lang="en-US" sz="2134" dirty="0"/>
              <a:t>The location the health care was provided; and</a:t>
            </a:r>
          </a:p>
          <a:p>
            <a:pPr marL="838225" lvl="1" indent="-342900">
              <a:buFont typeface="Arial" panose="020B0604020202020204" pitchFamily="34" charset="0"/>
              <a:buChar char="•"/>
            </a:pPr>
            <a:r>
              <a:rPr lang="en-US" sz="2134" b="0" dirty="0"/>
              <a:t>The particular provider who provided the health care. </a:t>
            </a:r>
          </a:p>
          <a:p>
            <a:pPr marL="838225" lvl="1" indent="-342900">
              <a:buFont typeface="Arial" panose="020B0604020202020204" pitchFamily="34" charset="0"/>
              <a:buChar char="•"/>
            </a:pPr>
            <a:endParaRPr lang="en-US" sz="2934" b="0" dirty="0"/>
          </a:p>
          <a:p>
            <a:pPr marL="342900" indent="-342900">
              <a:buFont typeface="Arial" panose="020B0604020202020204" pitchFamily="34" charset="0"/>
              <a:buChar char="•"/>
            </a:pPr>
            <a:endParaRPr lang="en-US" dirty="0"/>
          </a:p>
        </p:txBody>
      </p:sp>
      <p:sp>
        <p:nvSpPr>
          <p:cNvPr id="3" name="Title 2" descr="" title="">
            <a:extLst>
              <a:ext uri="{FF2B5EF4-FFF2-40B4-BE49-F238E27FC236}">
                <a16:creationId xmlns:a16="http://schemas.microsoft.com/office/drawing/2014/main" id="{CFE5978A-621B-AEA7-1B57-5F0B7E0CEE5F}"/>
              </a:ext>
            </a:extLst>
          </p:cNvPr>
          <p:cNvSpPr>
            <a:spLocks noGrp="1"/>
          </p:cNvSpPr>
          <p:nvPr>
            <p:ph type="title"/>
          </p:nvPr>
        </p:nvSpPr>
        <p:spPr/>
        <p:txBody>
          <a:bodyPr>
            <a:normAutofit fontScale="90000"/>
          </a:bodyPr>
          <a:lstStyle/>
          <a:p>
            <a:r>
              <a:rPr lang="en-US" dirty="0"/>
              <a:t>Rule of Applicability – The Reasonableness Determination</a:t>
            </a:r>
          </a:p>
        </p:txBody>
      </p:sp>
      <p:sp>
        <p:nvSpPr>
          <p:cNvPr id="6" name="TextBox 5" descr="" title="">
            <a:extLst>
              <a:ext uri="{FF2B5EF4-FFF2-40B4-BE49-F238E27FC236}">
                <a16:creationId xmlns:a16="http://schemas.microsoft.com/office/drawing/2014/main" id="{505477FF-7845-F4C2-D5BF-ED07302CFC3D}"/>
              </a:ext>
            </a:extLst>
          </p:cNvPr>
          <p:cNvSpPr txBox="1"/>
          <p:nvPr/>
        </p:nvSpPr>
        <p:spPr>
          <a:xfrm>
            <a:off x="164833" y="6191709"/>
            <a:ext cx="579781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1" u="none" strike="noStrike" kern="1200" cap="none" spc="0" normalizeH="0" baseline="0" noProof="0" dirty="0">
                <a:ln>
                  <a:noFill/>
                </a:ln>
                <a:solidFill>
                  <a:srgbClr val="535758"/>
                </a:solidFill>
                <a:effectLst/>
                <a:uLnTx/>
                <a:uFillTx/>
                <a:ea typeface="+mn-ea"/>
                <a:cs typeface="+mn-cs"/>
              </a:rPr>
              <a:t>See</a:t>
            </a:r>
            <a:r>
              <a:rPr kumimoji="0" lang="pt-BR" b="0" i="0" u="none" strike="noStrike" kern="1200" cap="none" spc="0" normalizeH="0" baseline="0" noProof="0" dirty="0">
                <a:ln>
                  <a:noFill/>
                </a:ln>
                <a:solidFill>
                  <a:srgbClr val="535758"/>
                </a:solidFill>
                <a:effectLst/>
                <a:uLnTx/>
                <a:uFillTx/>
                <a:ea typeface="+mn-ea"/>
                <a:cs typeface="+mn-cs"/>
              </a:rPr>
              <a:t> 45 C.F.R. 164.502(a)(5)(iii)(B)(1)-(3);</a:t>
            </a:r>
          </a:p>
          <a:p>
            <a:pPr>
              <a:defRPr/>
            </a:pPr>
            <a:r>
              <a:rPr lang="pt-BR" dirty="0">
                <a:solidFill>
                  <a:srgbClr val="535758"/>
                </a:solidFill>
              </a:rPr>
              <a:t>89 Fed. Reg. at 33013.</a:t>
            </a:r>
            <a:endParaRPr lang="en-US" dirty="0">
              <a:solidFill>
                <a:srgbClr val="5357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dirty="0">
              <a:ln>
                <a:noFill/>
              </a:ln>
              <a:solidFill>
                <a:srgbClr val="535758"/>
              </a:solidFill>
              <a:effectLst/>
              <a:uLnTx/>
              <a:uFillTx/>
              <a:ea typeface="+mn-ea"/>
              <a:cs typeface="+mn-cs"/>
            </a:endParaRPr>
          </a:p>
        </p:txBody>
      </p:sp>
      <p:sp>
        <p:nvSpPr>
          <p:cNvPr id="4" name="Slide Number Placeholder 3" descr="" title="">
            <a:extLst>
              <a:ext uri="{FF2B5EF4-FFF2-40B4-BE49-F238E27FC236}">
                <a16:creationId xmlns:a16="http://schemas.microsoft.com/office/drawing/2014/main" id="{3CECABE4-B385-C9FD-4089-CBD6F0A92783}"/>
              </a:ext>
            </a:extLst>
          </p:cNvPr>
          <p:cNvSpPr>
            <a:spLocks noGrp="1"/>
          </p:cNvSpPr>
          <p:nvPr>
            <p:ph type="sldNum" sz="quarter" idx="12"/>
          </p:nvPr>
        </p:nvSpPr>
        <p:spPr>
          <a:xfrm>
            <a:off x="5384800" y="6492874"/>
            <a:ext cx="1422400" cy="243417"/>
          </a:xfrm>
        </p:spPr>
        <p:txBody>
          <a:bodyPr/>
          <a:lstStyle/>
          <a:p>
            <a:pPr algn="ctr"/>
            <a:fld id="{B6F15528-21DE-4FAA-801E-634DDDAF4B2B}" type="slidenum">
              <a:rPr lang="en-US" sz="1100" smtClean="0">
                <a:solidFill>
                  <a:schemeClr val="tx1"/>
                </a:solidFill>
              </a:rPr>
              <a:pPr algn="ctr"/>
              <a:t>27</a:t>
            </a:fld>
            <a:endParaRPr lang="en-US" sz="1100" dirty="0">
              <a:solidFill>
                <a:schemeClr val="tx1"/>
              </a:solidFill>
            </a:endParaRPr>
          </a:p>
        </p:txBody>
      </p:sp>
    </p:spTree>
    <p:extLst>
      <p:ext uri="{BB962C8B-B14F-4D97-AF65-F5344CB8AC3E}">
        <p14:creationId xmlns:p14="http://schemas.microsoft.com/office/powerpoint/2010/main" val="3971619028"/>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C492D94-5E63-94FB-0151-7604B3BF7F24}"/>
              </a:ext>
            </a:extLst>
          </p:cNvPr>
          <p:cNvSpPr>
            <a:spLocks noGrp="1"/>
          </p:cNvSpPr>
          <p:nvPr>
            <p:ph idx="1"/>
          </p:nvPr>
        </p:nvSpPr>
        <p:spPr>
          <a:xfrm>
            <a:off x="724620" y="1487613"/>
            <a:ext cx="10914931" cy="4532187"/>
          </a:xfrm>
        </p:spPr>
        <p:txBody>
          <a:bodyPr>
            <a:normAutofit/>
          </a:bodyPr>
          <a:lstStyle/>
          <a:p>
            <a:pPr marL="838225" lvl="1" indent="-342900">
              <a:buFont typeface="Arial" panose="020B0604020202020204" pitchFamily="34" charset="0"/>
              <a:buChar char="•"/>
            </a:pPr>
            <a:endParaRPr lang="en-US" sz="2934" b="0" dirty="0"/>
          </a:p>
          <a:p>
            <a:r>
              <a:rPr lang="en-US" sz="2800" b="0" dirty="0"/>
              <a:t>A hospital has PHI about the provision of reproductive health care provided by a </a:t>
            </a:r>
            <a:r>
              <a:rPr lang="en-US" sz="2800" b="0" u="sng" dirty="0"/>
              <a:t>different facility</a:t>
            </a:r>
            <a:r>
              <a:rPr lang="en-US" sz="2800" b="0" dirty="0"/>
              <a:t>. If requested to use or disclose this PHI for a purpose to which the Prohibition may apply, the hospital is not expected to research whether the care was lawful, consult an attorney, or even review the individual’s PHI. Instead, the Presumption allows the hospital to limit the review to the information the requestor has supplied. In practice, this means that the hospital will presume lawfulness unless that presumption is rebutted. </a:t>
            </a:r>
          </a:p>
          <a:p>
            <a:pPr marL="342900" indent="-342900">
              <a:buFont typeface="Arial" panose="020B0604020202020204" pitchFamily="34" charset="0"/>
              <a:buChar char="•"/>
            </a:pPr>
            <a:endParaRPr lang="en-US" b="0" dirty="0"/>
          </a:p>
        </p:txBody>
      </p:sp>
      <p:sp>
        <p:nvSpPr>
          <p:cNvPr id="3" name="Title 2" descr="" title="">
            <a:extLst>
              <a:ext uri="{FF2B5EF4-FFF2-40B4-BE49-F238E27FC236}">
                <a16:creationId xmlns:a16="http://schemas.microsoft.com/office/drawing/2014/main" id="{CFE5978A-621B-AEA7-1B57-5F0B7E0CEE5F}"/>
              </a:ext>
            </a:extLst>
          </p:cNvPr>
          <p:cNvSpPr>
            <a:spLocks noGrp="1"/>
          </p:cNvSpPr>
          <p:nvPr>
            <p:ph type="title"/>
          </p:nvPr>
        </p:nvSpPr>
        <p:spPr/>
        <p:txBody>
          <a:bodyPr>
            <a:normAutofit/>
          </a:bodyPr>
          <a:lstStyle/>
          <a:p>
            <a:r>
              <a:rPr lang="en-US" dirty="0"/>
              <a:t>Applying the Presumption - Illustration #1</a:t>
            </a:r>
          </a:p>
        </p:txBody>
      </p:sp>
      <p:sp>
        <p:nvSpPr>
          <p:cNvPr id="6" name="TextBox 5" descr="" title="">
            <a:extLst>
              <a:ext uri="{FF2B5EF4-FFF2-40B4-BE49-F238E27FC236}">
                <a16:creationId xmlns:a16="http://schemas.microsoft.com/office/drawing/2014/main" id="{505477FF-7845-F4C2-D5BF-ED07302CFC3D}"/>
              </a:ext>
            </a:extLst>
          </p:cNvPr>
          <p:cNvSpPr txBox="1"/>
          <p:nvPr/>
        </p:nvSpPr>
        <p:spPr>
          <a:xfrm>
            <a:off x="164833" y="6191709"/>
            <a:ext cx="579781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1" u="none" strike="noStrike" kern="1200" cap="none" spc="0" normalizeH="0" baseline="0" noProof="0" dirty="0">
                <a:ln>
                  <a:noFill/>
                </a:ln>
                <a:solidFill>
                  <a:srgbClr val="535758"/>
                </a:solidFill>
                <a:effectLst/>
                <a:uLnTx/>
                <a:uFillTx/>
                <a:ea typeface="+mn-ea"/>
                <a:cs typeface="+mn-cs"/>
              </a:rPr>
              <a:t>See</a:t>
            </a:r>
            <a:r>
              <a:rPr kumimoji="0" lang="pt-BR" b="0" i="0" u="none" strike="noStrike" kern="1200" cap="none" spc="0" normalizeH="0" baseline="0" noProof="0" dirty="0">
                <a:ln>
                  <a:noFill/>
                </a:ln>
                <a:solidFill>
                  <a:srgbClr val="535758"/>
                </a:solidFill>
                <a:effectLst/>
                <a:uLnTx/>
                <a:uFillTx/>
                <a:ea typeface="+mn-ea"/>
                <a:cs typeface="+mn-cs"/>
              </a:rPr>
              <a:t> 45 C.F.R. 164.502(a)(5)(iii)(B)(1)-(3);</a:t>
            </a:r>
          </a:p>
          <a:p>
            <a:pPr>
              <a:defRPr/>
            </a:pPr>
            <a:r>
              <a:rPr lang="pt-BR" dirty="0">
                <a:solidFill>
                  <a:srgbClr val="535758"/>
                </a:solidFill>
              </a:rPr>
              <a:t>89 Fed. Reg. at 33014-15. </a:t>
            </a:r>
            <a:endParaRPr lang="en-US" dirty="0">
              <a:solidFill>
                <a:srgbClr val="5357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dirty="0">
              <a:ln>
                <a:noFill/>
              </a:ln>
              <a:solidFill>
                <a:srgbClr val="535758"/>
              </a:solidFill>
              <a:effectLst/>
              <a:uLnTx/>
              <a:uFillTx/>
              <a:ea typeface="+mn-ea"/>
              <a:cs typeface="+mn-cs"/>
            </a:endParaRPr>
          </a:p>
        </p:txBody>
      </p:sp>
      <p:sp>
        <p:nvSpPr>
          <p:cNvPr id="4" name="Slide Number Placeholder 3" descr="" title="">
            <a:extLst>
              <a:ext uri="{FF2B5EF4-FFF2-40B4-BE49-F238E27FC236}">
                <a16:creationId xmlns:a16="http://schemas.microsoft.com/office/drawing/2014/main" id="{5E80C537-B994-D7BE-CCD7-2C3BD0316223}"/>
              </a:ext>
            </a:extLst>
          </p:cNvPr>
          <p:cNvSpPr>
            <a:spLocks noGrp="1"/>
          </p:cNvSpPr>
          <p:nvPr>
            <p:ph type="sldNum" sz="quarter" idx="12"/>
          </p:nvPr>
        </p:nvSpPr>
        <p:spPr>
          <a:xfrm>
            <a:off x="5384800" y="6371165"/>
            <a:ext cx="1422400" cy="243417"/>
          </a:xfrm>
        </p:spPr>
        <p:txBody>
          <a:bodyPr/>
          <a:lstStyle/>
          <a:p>
            <a:pPr algn="ctr"/>
            <a:fld id="{B6F15528-21DE-4FAA-801E-634DDDAF4B2B}" type="slidenum">
              <a:rPr lang="en-US" sz="1100" smtClean="0">
                <a:solidFill>
                  <a:schemeClr val="tx1"/>
                </a:solidFill>
              </a:rPr>
              <a:pPr algn="ctr"/>
              <a:t>28</a:t>
            </a:fld>
            <a:endParaRPr lang="en-US" sz="1100" dirty="0">
              <a:solidFill>
                <a:schemeClr val="tx1"/>
              </a:solidFill>
            </a:endParaRPr>
          </a:p>
        </p:txBody>
      </p:sp>
    </p:spTree>
    <p:extLst>
      <p:ext uri="{BB962C8B-B14F-4D97-AF65-F5344CB8AC3E}">
        <p14:creationId xmlns:p14="http://schemas.microsoft.com/office/powerpoint/2010/main" val="1316858236"/>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C492D94-5E63-94FB-0151-7604B3BF7F24}"/>
              </a:ext>
            </a:extLst>
          </p:cNvPr>
          <p:cNvSpPr>
            <a:spLocks noGrp="1"/>
          </p:cNvSpPr>
          <p:nvPr>
            <p:ph idx="1"/>
          </p:nvPr>
        </p:nvSpPr>
        <p:spPr>
          <a:xfrm>
            <a:off x="724620" y="1420235"/>
            <a:ext cx="11302547" cy="4950930"/>
          </a:xfrm>
        </p:spPr>
        <p:txBody>
          <a:bodyPr>
            <a:normAutofit/>
          </a:bodyPr>
          <a:lstStyle/>
          <a:p>
            <a:r>
              <a:rPr lang="en-US" sz="2000" b="0" dirty="0"/>
              <a:t>A law enforcement official in State A issues a subpoena to a hospital in State A (the “Hospital”) to request the PHI of an individual from State A who is suspected of obtaining reproductive health care in State B that would have been illegal in State A. </a:t>
            </a:r>
          </a:p>
          <a:p>
            <a:pPr marL="952525" lvl="1" indent="-457200">
              <a:buFont typeface="Arial" panose="020B0604020202020204" pitchFamily="34" charset="0"/>
              <a:buChar char="•"/>
            </a:pPr>
            <a:r>
              <a:rPr lang="en-US" sz="2000" b="0" dirty="0"/>
              <a:t>The Hospital did not provide this health care nor did the individual provide information </a:t>
            </a:r>
            <a:r>
              <a:rPr lang="en-US" sz="2000" dirty="0"/>
              <a:t>about the health care to the Hospital.</a:t>
            </a:r>
          </a:p>
          <a:p>
            <a:pPr marL="952525" lvl="1" indent="-457200">
              <a:buFont typeface="Arial" panose="020B0604020202020204" pitchFamily="34" charset="0"/>
              <a:buChar char="•"/>
            </a:pPr>
            <a:r>
              <a:rPr lang="en-US" sz="2000" dirty="0"/>
              <a:t>At the time of the subpoena, the Hospital is not treating the individual, nor is the individual otherwise at the Hospital. </a:t>
            </a:r>
          </a:p>
          <a:p>
            <a:pPr marL="952525" lvl="1" indent="-457200">
              <a:buFont typeface="Arial" panose="020B0604020202020204" pitchFamily="34" charset="0"/>
              <a:buChar char="•"/>
            </a:pPr>
            <a:r>
              <a:rPr lang="en-US" sz="2000" dirty="0"/>
              <a:t>The Hospital does not have actual knowledge that the health care was provided was illegal nor does the information supplied by the official demonstrate a “substantial factual basis” that the health care was illegal (</a:t>
            </a:r>
            <a:r>
              <a:rPr lang="en-US" sz="2000" i="1" dirty="0"/>
              <a:t>e.g</a:t>
            </a:r>
            <a:r>
              <a:rPr lang="en-US" sz="2000" dirty="0"/>
              <a:t>., consider an anonymous report being supplied).</a:t>
            </a:r>
          </a:p>
          <a:p>
            <a:r>
              <a:rPr lang="en-US" sz="2000" u="sng" dirty="0"/>
              <a:t>Outcome</a:t>
            </a:r>
            <a:r>
              <a:rPr lang="en-US" sz="2000" dirty="0"/>
              <a:t>: The Hospital would be prohibited from disclosing the requested PHI unless (1) the law enforcement official provides additional information to overcome the Presumption; and (2) the Privacy Rule permits the disclosure otherwise, including the receipt of an Attestation (discussed later).</a:t>
            </a:r>
            <a:endParaRPr lang="en-US" sz="1734" dirty="0"/>
          </a:p>
        </p:txBody>
      </p:sp>
      <p:sp>
        <p:nvSpPr>
          <p:cNvPr id="3" name="Title 2" descr="" title="">
            <a:extLst>
              <a:ext uri="{FF2B5EF4-FFF2-40B4-BE49-F238E27FC236}">
                <a16:creationId xmlns:a16="http://schemas.microsoft.com/office/drawing/2014/main" id="{CFE5978A-621B-AEA7-1B57-5F0B7E0CEE5F}"/>
              </a:ext>
            </a:extLst>
          </p:cNvPr>
          <p:cNvSpPr>
            <a:spLocks noGrp="1"/>
          </p:cNvSpPr>
          <p:nvPr>
            <p:ph type="title"/>
          </p:nvPr>
        </p:nvSpPr>
        <p:spPr/>
        <p:txBody>
          <a:bodyPr>
            <a:normAutofit/>
          </a:bodyPr>
          <a:lstStyle/>
          <a:p>
            <a:r>
              <a:rPr lang="en-US" dirty="0"/>
              <a:t>Applying the Presumption - Illustration #2</a:t>
            </a:r>
          </a:p>
        </p:txBody>
      </p:sp>
      <p:sp>
        <p:nvSpPr>
          <p:cNvPr id="6" name="TextBox 5" descr="" title="">
            <a:extLst>
              <a:ext uri="{FF2B5EF4-FFF2-40B4-BE49-F238E27FC236}">
                <a16:creationId xmlns:a16="http://schemas.microsoft.com/office/drawing/2014/main" id="{505477FF-7845-F4C2-D5BF-ED07302CFC3D}"/>
              </a:ext>
            </a:extLst>
          </p:cNvPr>
          <p:cNvSpPr txBox="1"/>
          <p:nvPr/>
        </p:nvSpPr>
        <p:spPr>
          <a:xfrm>
            <a:off x="164833" y="6191709"/>
            <a:ext cx="579781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1" u="none" strike="noStrike" kern="1200" cap="none" spc="0" normalizeH="0" baseline="0" noProof="0" dirty="0">
                <a:ln>
                  <a:noFill/>
                </a:ln>
                <a:solidFill>
                  <a:srgbClr val="535758"/>
                </a:solidFill>
                <a:effectLst/>
                <a:uLnTx/>
                <a:uFillTx/>
                <a:ea typeface="+mn-ea"/>
                <a:cs typeface="+mn-cs"/>
              </a:rPr>
              <a:t>See</a:t>
            </a:r>
            <a:r>
              <a:rPr kumimoji="0" lang="pt-BR" b="0" i="0" u="none" strike="noStrike" kern="1200" cap="none" spc="0" normalizeH="0" baseline="0" noProof="0" dirty="0">
                <a:ln>
                  <a:noFill/>
                </a:ln>
                <a:solidFill>
                  <a:srgbClr val="535758"/>
                </a:solidFill>
                <a:effectLst/>
                <a:uLnTx/>
                <a:uFillTx/>
                <a:ea typeface="+mn-ea"/>
                <a:cs typeface="+mn-cs"/>
              </a:rPr>
              <a:t> 45 C.F.R. 164.502(a)(5)(iii)(B)(1)-(3);</a:t>
            </a:r>
          </a:p>
          <a:p>
            <a:pPr>
              <a:defRPr/>
            </a:pPr>
            <a:r>
              <a:rPr lang="pt-BR" dirty="0">
                <a:solidFill>
                  <a:srgbClr val="535758"/>
                </a:solidFill>
              </a:rPr>
              <a:t>89 Fed. Reg. at 33014-15. </a:t>
            </a:r>
            <a:endParaRPr lang="en-US" dirty="0">
              <a:solidFill>
                <a:srgbClr val="5357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dirty="0">
              <a:ln>
                <a:noFill/>
              </a:ln>
              <a:solidFill>
                <a:srgbClr val="535758"/>
              </a:solidFill>
              <a:effectLst/>
              <a:uLnTx/>
              <a:uFillTx/>
              <a:ea typeface="+mn-ea"/>
              <a:cs typeface="+mn-cs"/>
            </a:endParaRPr>
          </a:p>
        </p:txBody>
      </p:sp>
      <p:sp>
        <p:nvSpPr>
          <p:cNvPr id="4" name="Slide Number Placeholder 3" descr="" title="">
            <a:extLst>
              <a:ext uri="{FF2B5EF4-FFF2-40B4-BE49-F238E27FC236}">
                <a16:creationId xmlns:a16="http://schemas.microsoft.com/office/drawing/2014/main" id="{FAAE8D2F-A543-514E-7656-D0A88498F221}"/>
              </a:ext>
            </a:extLst>
          </p:cNvPr>
          <p:cNvSpPr>
            <a:spLocks noGrp="1"/>
          </p:cNvSpPr>
          <p:nvPr>
            <p:ph type="sldNum" sz="quarter" idx="12"/>
          </p:nvPr>
        </p:nvSpPr>
        <p:spPr>
          <a:xfrm>
            <a:off x="5384800" y="6371165"/>
            <a:ext cx="1422400" cy="243417"/>
          </a:xfrm>
        </p:spPr>
        <p:txBody>
          <a:bodyPr/>
          <a:lstStyle/>
          <a:p>
            <a:pPr algn="ctr"/>
            <a:fld id="{B6F15528-21DE-4FAA-801E-634DDDAF4B2B}" type="slidenum">
              <a:rPr lang="en-US" sz="1100" smtClean="0">
                <a:solidFill>
                  <a:schemeClr val="tx1"/>
                </a:solidFill>
              </a:rPr>
              <a:pPr algn="ctr"/>
              <a:t>29</a:t>
            </a:fld>
            <a:endParaRPr lang="en-US" sz="1100" dirty="0">
              <a:solidFill>
                <a:schemeClr val="tx1"/>
              </a:solidFill>
            </a:endParaRPr>
          </a:p>
        </p:txBody>
      </p:sp>
    </p:spTree>
    <p:extLst>
      <p:ext uri="{BB962C8B-B14F-4D97-AF65-F5344CB8AC3E}">
        <p14:creationId xmlns:p14="http://schemas.microsoft.com/office/powerpoint/2010/main" val="204946590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Vertical Text Placeholder 4" descr="" title="">
            <a:extLst>
              <a:ext uri="{FF2B5EF4-FFF2-40B4-BE49-F238E27FC236}">
                <a16:creationId xmlns:a16="http://schemas.microsoft.com/office/drawing/2014/main" id="{561F2CE2-C415-A127-5368-3680A31B179B}"/>
              </a:ext>
            </a:extLst>
          </p:cNvPr>
          <p:cNvSpPr>
            <a:spLocks noGrp="1"/>
          </p:cNvSpPr>
          <p:nvPr>
            <p:ph type="body" orient="vert" idx="1"/>
          </p:nvPr>
        </p:nvSpPr>
        <p:spPr/>
        <p:txBody>
          <a:bodyPr/>
          <a:lstStyle/>
          <a:p>
            <a:endParaRPr lang="en-US" dirty="0"/>
          </a:p>
        </p:txBody>
      </p:sp>
      <p:sp>
        <p:nvSpPr>
          <p:cNvPr id="6" name="Vertical Text Placeholder 5" descr="" title="">
            <a:extLst>
              <a:ext uri="{FF2B5EF4-FFF2-40B4-BE49-F238E27FC236}">
                <a16:creationId xmlns:a16="http://schemas.microsoft.com/office/drawing/2014/main" id="{35C40489-9791-AC14-679D-BBB609B9FD6D}"/>
              </a:ext>
            </a:extLst>
          </p:cNvPr>
          <p:cNvSpPr>
            <a:spLocks noGrp="1"/>
          </p:cNvSpPr>
          <p:nvPr>
            <p:ph type="body" orient="vert" idx="10"/>
          </p:nvPr>
        </p:nvSpPr>
        <p:spPr>
          <a:xfrm>
            <a:off x="798094" y="2293586"/>
            <a:ext cx="3406261" cy="1052929"/>
          </a:xfrm>
        </p:spPr>
        <p:txBody>
          <a:bodyPr/>
          <a:lstStyle/>
          <a:p>
            <a:r>
              <a:rPr lang="en-US" sz="3600" u="sng" dirty="0"/>
              <a:t>I. An Overview of HIPAA and Its Applicability</a:t>
            </a:r>
            <a:r>
              <a:rPr lang="en-US" sz="3600" dirty="0"/>
              <a:t>: Key Concepts and Regulations</a:t>
            </a:r>
          </a:p>
        </p:txBody>
      </p:sp>
      <p:pic>
        <p:nvPicPr>
          <p:cNvPr id="8" name="Picture 7" descr="" title="">
            <a:extLst>
              <a:ext uri="{FF2B5EF4-FFF2-40B4-BE49-F238E27FC236}">
                <a16:creationId xmlns:a16="http://schemas.microsoft.com/office/drawing/2014/main" id="{0AA4FCD2-64DD-5F8F-C78C-E8E151610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8" y="1335297"/>
            <a:ext cx="6609071" cy="4022436"/>
          </a:xfrm>
          <a:prstGeom prst="rect">
            <a:avLst/>
          </a:prstGeom>
        </p:spPr>
      </p:pic>
      <p:sp>
        <p:nvSpPr>
          <p:cNvPr id="3" name="TextBox 2" descr="" title="">
            <a:extLst>
              <a:ext uri="{FF2B5EF4-FFF2-40B4-BE49-F238E27FC236}">
                <a16:creationId xmlns:a16="http://schemas.microsoft.com/office/drawing/2014/main" id="{2A617555-5DA8-9C57-9738-EEF30B6D714B}"/>
              </a:ext>
            </a:extLst>
          </p:cNvPr>
          <p:cNvSpPr txBox="1"/>
          <p:nvPr/>
        </p:nvSpPr>
        <p:spPr>
          <a:xfrm>
            <a:off x="315076" y="6488668"/>
            <a:ext cx="11969392" cy="261610"/>
          </a:xfrm>
          <a:prstGeom prst="rect">
            <a:avLst/>
          </a:prstGeom>
          <a:noFill/>
        </p:spPr>
        <p:txBody>
          <a:bodyPr wrap="square">
            <a:spAutoFit/>
          </a:bodyPr>
          <a:lstStyle/>
          <a:p>
            <a:pPr algn="ctr"/>
            <a:fld id="{B6F15528-21DE-4FAA-801E-634DDDAF4B2B}" type="slidenum">
              <a:rPr lang="en-US" sz="1100" smtClean="0"/>
              <a:pPr algn="ctr"/>
              <a:t>3</a:t>
            </a:fld>
            <a:endParaRPr lang="en-US" sz="1100" dirty="0"/>
          </a:p>
        </p:txBody>
      </p:sp>
    </p:spTree>
    <p:extLst>
      <p:ext uri="{BB962C8B-B14F-4D97-AF65-F5344CB8AC3E}">
        <p14:creationId xmlns:p14="http://schemas.microsoft.com/office/powerpoint/2010/main" val="1765181231"/>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367826BB-615C-4AA2-0D43-B86B0F9A56E4}"/>
              </a:ext>
            </a:extLst>
          </p:cNvPr>
          <p:cNvSpPr>
            <a:spLocks noGrp="1"/>
          </p:cNvSpPr>
          <p:nvPr>
            <p:ph idx="1"/>
          </p:nvPr>
        </p:nvSpPr>
        <p:spPr>
          <a:xfrm>
            <a:off x="724620" y="991203"/>
            <a:ext cx="11075953" cy="4587275"/>
          </a:xfrm>
        </p:spPr>
        <p:txBody>
          <a:bodyPr>
            <a:noAutofit/>
          </a:bodyPr>
          <a:lstStyle/>
          <a:p>
            <a:pPr marL="285750" indent="-285750">
              <a:buFont typeface="Arial" panose="020B0604020202020204" pitchFamily="34" charset="0"/>
              <a:buChar char="•"/>
            </a:pPr>
            <a:r>
              <a:rPr lang="en-US" sz="2400" u="sng" kern="0" dirty="0">
                <a:highlight>
                  <a:srgbClr val="FFFFFF"/>
                </a:highlight>
                <a:ea typeface="Times New Roman" panose="02020603050405020304" pitchFamily="18" charset="0"/>
                <a:cs typeface="Times New Roman" panose="02020603050405020304" pitchFamily="18" charset="0"/>
              </a:rPr>
              <a:t>Rule</a:t>
            </a:r>
            <a:r>
              <a:rPr lang="en-US" sz="2400" b="0" kern="0" dirty="0">
                <a:highlight>
                  <a:srgbClr val="FFFFFF"/>
                </a:highlight>
                <a:ea typeface="Times New Roman" panose="02020603050405020304" pitchFamily="18" charset="0"/>
                <a:cs typeface="Times New Roman" panose="02020603050405020304" pitchFamily="18" charset="0"/>
              </a:rPr>
              <a:t> – Under the newly added 45 C.F.R. §164.509, </a:t>
            </a:r>
            <a:r>
              <a:rPr lang="en-US" sz="2400" b="0" kern="0" dirty="0">
                <a:effectLst/>
                <a:highlight>
                  <a:srgbClr val="FFFFFF"/>
                </a:highlight>
                <a:ea typeface="Times New Roman" panose="02020603050405020304" pitchFamily="18" charset="0"/>
                <a:cs typeface="Times New Roman" panose="02020603050405020304" pitchFamily="18" charset="0"/>
              </a:rPr>
              <a:t>a regulated entity may not use or disclose PHI </a:t>
            </a:r>
            <a:r>
              <a:rPr lang="en-US" sz="2400" b="0" u="sng" kern="0" dirty="0">
                <a:effectLst/>
                <a:highlight>
                  <a:srgbClr val="FFFFFF"/>
                </a:highlight>
                <a:ea typeface="Times New Roman" panose="02020603050405020304" pitchFamily="18" charset="0"/>
                <a:cs typeface="Times New Roman" panose="02020603050405020304" pitchFamily="18" charset="0"/>
              </a:rPr>
              <a:t>potentially </a:t>
            </a:r>
            <a:r>
              <a:rPr lang="en-US" sz="2400" b="0" kern="0" dirty="0">
                <a:effectLst/>
                <a:highlight>
                  <a:srgbClr val="FFFFFF"/>
                </a:highlight>
                <a:ea typeface="Times New Roman" panose="02020603050405020304" pitchFamily="18" charset="0"/>
                <a:cs typeface="Times New Roman" panose="02020603050405020304" pitchFamily="18" charset="0"/>
              </a:rPr>
              <a:t>related to reproductive health care for purposes specified in § 164.512(d) [health oversight activities], (f)[law enforcement purposes], or (g)(1) [Information about decedents – coroners and medical examiners], without obtaining a signed attestation from the requestor that the use or disclosure </a:t>
            </a:r>
            <a:r>
              <a:rPr lang="en-US" sz="2400" b="0" kern="0" dirty="0">
                <a:highlight>
                  <a:srgbClr val="FFFFFF"/>
                </a:highlight>
                <a:ea typeface="Times New Roman" panose="02020603050405020304" pitchFamily="18" charset="0"/>
                <a:cs typeface="Times New Roman" panose="02020603050405020304" pitchFamily="18" charset="0"/>
              </a:rPr>
              <a:t>does not violate the Prohibition (collectively, the “Attestation”). </a:t>
            </a:r>
          </a:p>
          <a:p>
            <a:pPr marL="781075" lvl="1" indent="-285750">
              <a:buFont typeface="Arial" panose="020B0604020202020204" pitchFamily="34" charset="0"/>
              <a:buChar char="•"/>
            </a:pPr>
            <a:r>
              <a:rPr lang="en-US" sz="2134"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164.512(d) [public health activities] is not included in this list – </a:t>
            </a:r>
            <a:r>
              <a:rPr lang="en-US" sz="2134" u="sng"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but</a:t>
            </a:r>
            <a:r>
              <a:rPr lang="en-US" sz="2134"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the definition of “public health” excludes purposes that violate the Prohibition.</a:t>
            </a:r>
          </a:p>
          <a:p>
            <a:pPr marL="285750" indent="-285750">
              <a:buFont typeface="Arial" panose="020B0604020202020204" pitchFamily="34" charset="0"/>
              <a:buChar char="•"/>
            </a:pPr>
            <a:r>
              <a:rPr lang="en-US" sz="2400" u="sng" kern="100" dirty="0">
                <a:highlight>
                  <a:srgbClr val="FFFFFF"/>
                </a:highlight>
                <a:latin typeface="Calibri" panose="020F0502020204030204" pitchFamily="34" charset="0"/>
                <a:ea typeface="Aptos" panose="020B0004020202020204" pitchFamily="34" charset="0"/>
                <a:cs typeface="Calibri" panose="020F0502020204030204" pitchFamily="34" charset="0"/>
              </a:rPr>
              <a:t>Business Associate Adherence </a:t>
            </a:r>
            <a:r>
              <a:rPr lang="en-US" sz="2400" b="0" kern="100" dirty="0">
                <a:highlight>
                  <a:srgbClr val="FFFFFF"/>
                </a:highlight>
                <a:latin typeface="Aptos" panose="020B0004020202020204" pitchFamily="34" charset="0"/>
                <a:ea typeface="Aptos" panose="020B0004020202020204" pitchFamily="34" charset="0"/>
                <a:cs typeface="Times New Roman" panose="02020603050405020304" pitchFamily="18" charset="0"/>
              </a:rPr>
              <a:t>- Business Associates are directly liable for compliance with the Attestation, </a:t>
            </a:r>
            <a:r>
              <a:rPr lang="en-US" sz="2400" b="0" kern="0" dirty="0">
                <a:effectLst/>
                <a:highlight>
                  <a:srgbClr val="FFFFFF"/>
                </a:highlight>
                <a:ea typeface="Times New Roman" panose="02020603050405020304" pitchFamily="18" charset="0"/>
                <a:cs typeface="Times New Roman" panose="02020603050405020304" pitchFamily="18" charset="0"/>
              </a:rPr>
              <a:t>regardless of whether compliance is explicitly included in a BAA. </a:t>
            </a:r>
            <a:r>
              <a:rPr lang="en-US" sz="2400" b="0" kern="100" dirty="0">
                <a:highlight>
                  <a:srgbClr val="FFFFFF"/>
                </a:highlight>
                <a:latin typeface="Aptos" panose="020B0004020202020204" pitchFamily="34" charset="0"/>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US" sz="2400" u="sng" kern="0" dirty="0">
                <a:highlight>
                  <a:srgbClr val="FFFFFF"/>
                </a:highlight>
                <a:ea typeface="Times New Roman" panose="02020603050405020304" pitchFamily="18" charset="0"/>
                <a:cs typeface="Times New Roman" panose="02020603050405020304" pitchFamily="18" charset="0"/>
              </a:rPr>
              <a:t>Failure to Comply </a:t>
            </a:r>
            <a:r>
              <a:rPr lang="en-US" sz="2400" b="0" kern="0" dirty="0">
                <a:highlight>
                  <a:srgbClr val="FFFFFF"/>
                </a:highlight>
                <a:ea typeface="Times New Roman" panose="02020603050405020304" pitchFamily="18" charset="0"/>
                <a:cs typeface="Times New Roman" panose="02020603050405020304" pitchFamily="18" charset="0"/>
              </a:rPr>
              <a:t>– Use/disclosure without an Attestation or use/disclosure based on a </a:t>
            </a:r>
            <a:r>
              <a:rPr lang="en-US" sz="2400" b="0" kern="0" dirty="0">
                <a:effectLst/>
                <a:highlight>
                  <a:srgbClr val="FFFFFF"/>
                </a:highlight>
                <a:ea typeface="Times New Roman" panose="02020603050405020304" pitchFamily="18" charset="0"/>
                <a:cs typeface="Times New Roman" panose="02020603050405020304" pitchFamily="18" charset="0"/>
              </a:rPr>
              <a:t>defective attestation could result in an </a:t>
            </a:r>
            <a:r>
              <a:rPr lang="en-US" sz="2400" b="0" kern="0" dirty="0">
                <a:highlight>
                  <a:srgbClr val="FFFFFF"/>
                </a:highlight>
                <a:ea typeface="Times New Roman" panose="02020603050405020304" pitchFamily="18" charset="0"/>
                <a:cs typeface="Times New Roman" panose="02020603050405020304" pitchFamily="18" charset="0"/>
              </a:rPr>
              <a:t>HHS </a:t>
            </a:r>
            <a:r>
              <a:rPr lang="en-US" sz="2400" b="0" kern="0" dirty="0">
                <a:effectLst/>
                <a:highlight>
                  <a:srgbClr val="FFFFFF"/>
                </a:highlight>
                <a:ea typeface="Times New Roman" panose="02020603050405020304" pitchFamily="18" charset="0"/>
                <a:cs typeface="Times New Roman" panose="02020603050405020304" pitchFamily="18" charset="0"/>
              </a:rPr>
              <a:t>enforcement action.  </a:t>
            </a:r>
            <a:endParaRPr lang="en-US" sz="2400" b="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sz="1800" b="0" dirty="0"/>
          </a:p>
        </p:txBody>
      </p:sp>
      <p:sp>
        <p:nvSpPr>
          <p:cNvPr id="3" name="Title 2" descr="" title="">
            <a:extLst>
              <a:ext uri="{FF2B5EF4-FFF2-40B4-BE49-F238E27FC236}">
                <a16:creationId xmlns:a16="http://schemas.microsoft.com/office/drawing/2014/main" id="{A8BB1EC5-B0D6-F9B7-CA12-A39C4860AACB}"/>
              </a:ext>
            </a:extLst>
          </p:cNvPr>
          <p:cNvSpPr>
            <a:spLocks noGrp="1"/>
          </p:cNvSpPr>
          <p:nvPr>
            <p:ph type="title"/>
          </p:nvPr>
        </p:nvSpPr>
        <p:spPr>
          <a:xfrm>
            <a:off x="724620" y="0"/>
            <a:ext cx="10629181" cy="1325563"/>
          </a:xfrm>
        </p:spPr>
        <p:txBody>
          <a:bodyPr>
            <a:normAutofit/>
          </a:bodyPr>
          <a:lstStyle/>
          <a:p>
            <a:r>
              <a:rPr lang="en-US" sz="4000" dirty="0"/>
              <a:t>Attestation Requirement</a:t>
            </a:r>
          </a:p>
        </p:txBody>
      </p:sp>
      <p:sp>
        <p:nvSpPr>
          <p:cNvPr id="7" name="TextBox 6" descr="" title="">
            <a:extLst>
              <a:ext uri="{FF2B5EF4-FFF2-40B4-BE49-F238E27FC236}">
                <a16:creationId xmlns:a16="http://schemas.microsoft.com/office/drawing/2014/main" id="{99D05E2B-3A41-C542-DD02-10D758B8353C}"/>
              </a:ext>
            </a:extLst>
          </p:cNvPr>
          <p:cNvSpPr txBox="1"/>
          <p:nvPr/>
        </p:nvSpPr>
        <p:spPr>
          <a:xfrm>
            <a:off x="78206" y="6162805"/>
            <a:ext cx="579781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1" u="none" strike="noStrike" kern="1200" cap="none" spc="0" normalizeH="0" baseline="0" noProof="0" dirty="0">
                <a:ln>
                  <a:noFill/>
                </a:ln>
                <a:solidFill>
                  <a:srgbClr val="535758"/>
                </a:solidFill>
                <a:effectLst/>
                <a:uLnTx/>
                <a:uFillTx/>
                <a:ea typeface="+mn-ea"/>
                <a:cs typeface="+mn-cs"/>
              </a:rPr>
              <a:t>See</a:t>
            </a:r>
            <a:r>
              <a:rPr kumimoji="0" lang="pt-BR" b="0" i="0" u="none" strike="noStrike" kern="1200" cap="none" spc="0" normalizeH="0" baseline="0" noProof="0" dirty="0">
                <a:ln>
                  <a:noFill/>
                </a:ln>
                <a:solidFill>
                  <a:srgbClr val="535758"/>
                </a:solidFill>
                <a:effectLst/>
                <a:uLnTx/>
                <a:uFillTx/>
                <a:ea typeface="+mn-ea"/>
                <a:cs typeface="+mn-cs"/>
              </a:rPr>
              <a:t> 45 C.F.R. 164.509;</a:t>
            </a:r>
          </a:p>
          <a:p>
            <a:pPr>
              <a:defRPr/>
            </a:pPr>
            <a:r>
              <a:rPr lang="pt-BR" dirty="0">
                <a:solidFill>
                  <a:srgbClr val="535758"/>
                </a:solidFill>
              </a:rPr>
              <a:t>89 Fed. Reg. at 33029. </a:t>
            </a:r>
            <a:endParaRPr lang="en-US" dirty="0">
              <a:solidFill>
                <a:srgbClr val="5357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dirty="0">
              <a:ln>
                <a:noFill/>
              </a:ln>
              <a:solidFill>
                <a:srgbClr val="535758"/>
              </a:solidFill>
              <a:effectLst/>
              <a:uLnTx/>
              <a:uFillTx/>
              <a:ea typeface="+mn-ea"/>
              <a:cs typeface="+mn-cs"/>
            </a:endParaRPr>
          </a:p>
        </p:txBody>
      </p:sp>
      <p:sp>
        <p:nvSpPr>
          <p:cNvPr id="4" name="Slide Number Placeholder 3" descr="" title="">
            <a:extLst>
              <a:ext uri="{FF2B5EF4-FFF2-40B4-BE49-F238E27FC236}">
                <a16:creationId xmlns:a16="http://schemas.microsoft.com/office/drawing/2014/main" id="{BE3438CD-373A-BBF0-D067-B03C70402CF3}"/>
              </a:ext>
            </a:extLst>
          </p:cNvPr>
          <p:cNvSpPr>
            <a:spLocks noGrp="1"/>
          </p:cNvSpPr>
          <p:nvPr>
            <p:ph type="sldNum" sz="quarter" idx="12"/>
          </p:nvPr>
        </p:nvSpPr>
        <p:spPr>
          <a:xfrm>
            <a:off x="4673600" y="6447972"/>
            <a:ext cx="1422400" cy="243417"/>
          </a:xfrm>
        </p:spPr>
        <p:txBody>
          <a:bodyPr/>
          <a:lstStyle/>
          <a:p>
            <a:pPr algn="ctr"/>
            <a:fld id="{B6F15528-21DE-4FAA-801E-634DDDAF4B2B}" type="slidenum">
              <a:rPr lang="en-US" sz="1100" smtClean="0">
                <a:solidFill>
                  <a:schemeClr val="tx1"/>
                </a:solidFill>
              </a:rPr>
              <a:pPr algn="ctr"/>
              <a:t>30</a:t>
            </a:fld>
            <a:endParaRPr lang="en-US" sz="1100" dirty="0">
              <a:solidFill>
                <a:schemeClr val="tx1"/>
              </a:solidFill>
            </a:endParaRPr>
          </a:p>
        </p:txBody>
      </p:sp>
    </p:spTree>
    <p:extLst>
      <p:ext uri="{BB962C8B-B14F-4D97-AF65-F5344CB8AC3E}">
        <p14:creationId xmlns:p14="http://schemas.microsoft.com/office/powerpoint/2010/main" val="641275143"/>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367826BB-615C-4AA2-0D43-B86B0F9A56E4}"/>
              </a:ext>
            </a:extLst>
          </p:cNvPr>
          <p:cNvSpPr>
            <a:spLocks noGrp="1"/>
          </p:cNvSpPr>
          <p:nvPr>
            <p:ph idx="1"/>
          </p:nvPr>
        </p:nvSpPr>
        <p:spPr>
          <a:xfrm>
            <a:off x="724620" y="1424339"/>
            <a:ext cx="11075953" cy="4587275"/>
          </a:xfrm>
        </p:spPr>
        <p:txBody>
          <a:bodyPr>
            <a:noAutofit/>
          </a:bodyPr>
          <a:lstStyle/>
          <a:p>
            <a:pPr marL="285750" indent="-285750">
              <a:buFont typeface="Arial" panose="020B0604020202020204" pitchFamily="34" charset="0"/>
              <a:buChar char="•"/>
            </a:pPr>
            <a:r>
              <a:rPr lang="en-US" sz="1800" kern="0" dirty="0">
                <a:highlight>
                  <a:srgbClr val="FFFFFF"/>
                </a:highlight>
                <a:cs typeface="Times New Roman" panose="02020603050405020304" pitchFamily="18" charset="0"/>
              </a:rPr>
              <a:t>Among other requirements, a valid Attestation must</a:t>
            </a:r>
            <a:r>
              <a:rPr lang="en-US" sz="1800" b="0" kern="0" dirty="0">
                <a:highlight>
                  <a:srgbClr val="FFFFFF"/>
                </a:highlight>
                <a:cs typeface="Times New Roman" panose="02020603050405020304" pitchFamily="18" charset="0"/>
              </a:rPr>
              <a:t>:</a:t>
            </a:r>
          </a:p>
          <a:p>
            <a:pPr marL="781075" lvl="1" indent="-285750">
              <a:buFont typeface="Arial" panose="020B0604020202020204" pitchFamily="34" charset="0"/>
              <a:buChar char="•"/>
            </a:pPr>
            <a:r>
              <a:rPr lang="en-US" sz="1800" kern="0" dirty="0">
                <a:highlight>
                  <a:srgbClr val="FFFFFF"/>
                </a:highlight>
                <a:cs typeface="Times New Roman" panose="02020603050405020304" pitchFamily="18" charset="0"/>
              </a:rPr>
              <a:t>(1) Include a description of the information requested that identifies the information in a specific fashion, including one of the following:</a:t>
            </a:r>
          </a:p>
          <a:p>
            <a:pPr marL="1352603" lvl="3" indent="-285750"/>
            <a:r>
              <a:rPr lang="en-US" sz="1800" kern="0" dirty="0">
                <a:highlight>
                  <a:srgbClr val="FFFFFF"/>
                </a:highlight>
                <a:cs typeface="Times New Roman" panose="02020603050405020304" pitchFamily="18" charset="0"/>
              </a:rPr>
              <a:t>(1) The </a:t>
            </a:r>
            <a:r>
              <a:rPr lang="en-US" sz="1800" u="sng" kern="0" dirty="0">
                <a:highlight>
                  <a:srgbClr val="FFFFFF"/>
                </a:highlight>
                <a:cs typeface="Times New Roman" panose="02020603050405020304" pitchFamily="18" charset="0"/>
              </a:rPr>
              <a:t>name of the individual</a:t>
            </a:r>
            <a:r>
              <a:rPr lang="en-US" sz="1800" kern="0" dirty="0">
                <a:highlight>
                  <a:srgbClr val="FFFFFF"/>
                </a:highlight>
                <a:cs typeface="Times New Roman" panose="02020603050405020304" pitchFamily="18" charset="0"/>
              </a:rPr>
              <a:t> whose PHI is sought, if practicable; or</a:t>
            </a:r>
          </a:p>
          <a:p>
            <a:pPr marL="1352603" lvl="3" indent="-285750"/>
            <a:r>
              <a:rPr lang="en-US" sz="1800" kern="0" dirty="0">
                <a:highlight>
                  <a:srgbClr val="FFFFFF"/>
                </a:highlight>
                <a:cs typeface="Times New Roman" panose="02020603050405020304" pitchFamily="18" charset="0"/>
              </a:rPr>
              <a:t>(2) If not practicable, the class of individuals whose PHI is sought;</a:t>
            </a:r>
          </a:p>
          <a:p>
            <a:pPr marL="952525" lvl="1" indent="-457200">
              <a:buFont typeface="Arial" panose="020B0604020202020204" pitchFamily="34" charset="0"/>
              <a:buChar char="•"/>
            </a:pPr>
            <a:r>
              <a:rPr lang="en-US" sz="1800" kern="0" dirty="0">
                <a:highlight>
                  <a:srgbClr val="FFFFFF"/>
                </a:highlight>
                <a:cs typeface="Times New Roman" panose="02020603050405020304" pitchFamily="18" charset="0"/>
              </a:rPr>
              <a:t>(2) –(3)  Include the name or other specific ID of the persons (or class) </a:t>
            </a:r>
            <a:r>
              <a:rPr lang="en-US" sz="1800" u="sng" kern="0" dirty="0">
                <a:highlight>
                  <a:srgbClr val="FFFFFF"/>
                </a:highlight>
                <a:cs typeface="Times New Roman" panose="02020603050405020304" pitchFamily="18" charset="0"/>
              </a:rPr>
              <a:t>who are requested </a:t>
            </a:r>
            <a:r>
              <a:rPr lang="en-US" sz="1800" kern="0" dirty="0">
                <a:highlight>
                  <a:srgbClr val="FFFFFF"/>
                </a:highlight>
                <a:cs typeface="Times New Roman" panose="02020603050405020304" pitchFamily="18" charset="0"/>
              </a:rPr>
              <a:t>to make the use or disclosure and the name or other specific ID of the persons (or class) </a:t>
            </a:r>
            <a:r>
              <a:rPr lang="en-US" sz="1800" u="sng" kern="0" dirty="0">
                <a:highlight>
                  <a:srgbClr val="FFFFFF"/>
                </a:highlight>
                <a:cs typeface="Times New Roman" panose="02020603050405020304" pitchFamily="18" charset="0"/>
              </a:rPr>
              <a:t>to whom </a:t>
            </a:r>
            <a:r>
              <a:rPr lang="en-US" sz="1800" kern="0" dirty="0">
                <a:highlight>
                  <a:srgbClr val="FFFFFF"/>
                </a:highlight>
                <a:cs typeface="Times New Roman" panose="02020603050405020304" pitchFamily="18" charset="0"/>
              </a:rPr>
              <a:t>the use or disclosure </a:t>
            </a:r>
            <a:r>
              <a:rPr lang="en-US" sz="1800" u="sng" kern="0" dirty="0">
                <a:highlight>
                  <a:srgbClr val="FFFFFF"/>
                </a:highlight>
                <a:cs typeface="Times New Roman" panose="02020603050405020304" pitchFamily="18" charset="0"/>
              </a:rPr>
              <a:t>is to be made</a:t>
            </a:r>
            <a:r>
              <a:rPr lang="en-US" sz="1800" kern="0" dirty="0">
                <a:highlight>
                  <a:srgbClr val="FFFFFF"/>
                </a:highlight>
                <a:cs typeface="Times New Roman" panose="02020603050405020304" pitchFamily="18" charset="0"/>
              </a:rPr>
              <a:t>;</a:t>
            </a:r>
          </a:p>
          <a:p>
            <a:pPr marL="952525" lvl="1" indent="-457200">
              <a:buFont typeface="Arial" panose="020B0604020202020204" pitchFamily="34" charset="0"/>
              <a:buChar char="•"/>
            </a:pPr>
            <a:r>
              <a:rPr lang="en-US" sz="1800" kern="0" dirty="0">
                <a:highlight>
                  <a:srgbClr val="FFFFFF"/>
                </a:highlight>
                <a:cs typeface="Times New Roman" panose="02020603050405020304" pitchFamily="18" charset="0"/>
              </a:rPr>
              <a:t>(4) Include a </a:t>
            </a:r>
            <a:r>
              <a:rPr lang="en-US" sz="1800" u="sng" kern="0" dirty="0">
                <a:highlight>
                  <a:srgbClr val="FFFFFF"/>
                </a:highlight>
                <a:cs typeface="Times New Roman" panose="02020603050405020304" pitchFamily="18" charset="0"/>
              </a:rPr>
              <a:t>clear statement </a:t>
            </a:r>
            <a:r>
              <a:rPr lang="en-US" sz="1800" kern="0" dirty="0">
                <a:highlight>
                  <a:srgbClr val="FFFFFF"/>
                </a:highlight>
                <a:cs typeface="Times New Roman" panose="02020603050405020304" pitchFamily="18" charset="0"/>
              </a:rPr>
              <a:t>that the use or disclosure is </a:t>
            </a:r>
            <a:r>
              <a:rPr lang="en-US" sz="1800" u="sng" kern="0" dirty="0">
                <a:highlight>
                  <a:srgbClr val="FFFFFF"/>
                </a:highlight>
                <a:cs typeface="Times New Roman" panose="02020603050405020304" pitchFamily="18" charset="0"/>
              </a:rPr>
              <a:t>not</a:t>
            </a:r>
            <a:r>
              <a:rPr lang="en-US" sz="1800" kern="0" dirty="0">
                <a:highlight>
                  <a:srgbClr val="FFFFFF"/>
                </a:highlight>
                <a:cs typeface="Times New Roman" panose="02020603050405020304" pitchFamily="18" charset="0"/>
              </a:rPr>
              <a:t> for a purpose that </a:t>
            </a:r>
            <a:r>
              <a:rPr lang="en-US" sz="1800" u="sng" kern="0" dirty="0">
                <a:highlight>
                  <a:srgbClr val="FFFFFF"/>
                </a:highlight>
                <a:cs typeface="Times New Roman" panose="02020603050405020304" pitchFamily="18" charset="0"/>
              </a:rPr>
              <a:t>violates the Prohibition</a:t>
            </a:r>
            <a:r>
              <a:rPr lang="en-US" sz="1800" kern="0" dirty="0">
                <a:highlight>
                  <a:srgbClr val="FFFFFF"/>
                </a:highlight>
                <a:cs typeface="Times New Roman" panose="02020603050405020304" pitchFamily="18" charset="0"/>
              </a:rPr>
              <a:t>;</a:t>
            </a:r>
          </a:p>
          <a:p>
            <a:pPr marL="952525" lvl="1" indent="-457200">
              <a:buFont typeface="Arial" panose="020B0604020202020204" pitchFamily="34" charset="0"/>
              <a:buChar char="•"/>
            </a:pPr>
            <a:r>
              <a:rPr lang="en-US" sz="1800" kern="0" dirty="0">
                <a:highlight>
                  <a:srgbClr val="FFFFFF"/>
                </a:highlight>
                <a:cs typeface="Times New Roman" panose="02020603050405020304" pitchFamily="18" charset="0"/>
              </a:rPr>
              <a:t>(5) Include a statement that a person </a:t>
            </a:r>
            <a:r>
              <a:rPr lang="en-US" sz="1800" u="sng" kern="0" dirty="0">
                <a:highlight>
                  <a:srgbClr val="FFFFFF"/>
                </a:highlight>
                <a:cs typeface="Times New Roman" panose="02020603050405020304" pitchFamily="18" charset="0"/>
              </a:rPr>
              <a:t>may be subject to criminal penalties </a:t>
            </a:r>
            <a:r>
              <a:rPr lang="en-US" sz="1800" kern="0" dirty="0">
                <a:highlight>
                  <a:srgbClr val="FFFFFF"/>
                </a:highlight>
                <a:cs typeface="Times New Roman" panose="02020603050405020304" pitchFamily="18" charset="0"/>
              </a:rPr>
              <a:t>under 42 U.S.C. 1320d-6 if that person knowingly obtains or discloses individually identifiable information in violation of HIPAA; </a:t>
            </a:r>
          </a:p>
          <a:p>
            <a:pPr marL="952525" lvl="1" indent="-457200">
              <a:buFont typeface="Arial" panose="020B0604020202020204" pitchFamily="34" charset="0"/>
              <a:buChar char="•"/>
            </a:pPr>
            <a:r>
              <a:rPr lang="en-US" sz="1800" kern="0" dirty="0">
                <a:highlight>
                  <a:srgbClr val="FFFFFF"/>
                </a:highlight>
                <a:cs typeface="Times New Roman" panose="02020603050405020304" pitchFamily="18" charset="0"/>
              </a:rPr>
              <a:t>(6) Be signed and dated by the requestor of the PHI (or a representative);</a:t>
            </a:r>
          </a:p>
          <a:p>
            <a:pPr marL="952525" lvl="1" indent="-457200">
              <a:buFont typeface="Arial" panose="020B0604020202020204" pitchFamily="34" charset="0"/>
              <a:buChar char="•"/>
            </a:pPr>
            <a:r>
              <a:rPr lang="en-US" sz="1800" kern="0" dirty="0">
                <a:highlight>
                  <a:srgbClr val="FFFFFF"/>
                </a:highlight>
                <a:cs typeface="Times New Roman" panose="02020603050405020304" pitchFamily="18" charset="0"/>
              </a:rPr>
              <a:t>(7) Be written in </a:t>
            </a:r>
            <a:r>
              <a:rPr lang="en-US" sz="1800" u="sng" kern="0" dirty="0">
                <a:highlight>
                  <a:srgbClr val="FFFFFF"/>
                </a:highlight>
                <a:cs typeface="Times New Roman" panose="02020603050405020304" pitchFamily="18" charset="0"/>
              </a:rPr>
              <a:t>plain language</a:t>
            </a:r>
            <a:r>
              <a:rPr lang="en-US" sz="1800" kern="0" dirty="0">
                <a:highlight>
                  <a:srgbClr val="FFFFFF"/>
                </a:highlight>
                <a:cs typeface="Times New Roman" panose="02020603050405020304" pitchFamily="18" charset="0"/>
              </a:rPr>
              <a:t>. </a:t>
            </a:r>
          </a:p>
          <a:p>
            <a:pPr lvl="2" indent="0">
              <a:buNone/>
            </a:pPr>
            <a:endParaRPr lang="en-US" sz="2000" kern="0" dirty="0">
              <a:highlight>
                <a:srgbClr val="FFFFFF"/>
              </a:highlight>
              <a:cs typeface="Times New Roman" panose="02020603050405020304" pitchFamily="18" charset="0"/>
            </a:endParaRPr>
          </a:p>
        </p:txBody>
      </p:sp>
      <p:sp>
        <p:nvSpPr>
          <p:cNvPr id="3" name="Title 2" descr="" title="">
            <a:extLst>
              <a:ext uri="{FF2B5EF4-FFF2-40B4-BE49-F238E27FC236}">
                <a16:creationId xmlns:a16="http://schemas.microsoft.com/office/drawing/2014/main" id="{A8BB1EC5-B0D6-F9B7-CA12-A39C4860AACB}"/>
              </a:ext>
            </a:extLst>
          </p:cNvPr>
          <p:cNvSpPr>
            <a:spLocks noGrp="1"/>
          </p:cNvSpPr>
          <p:nvPr>
            <p:ph type="title"/>
          </p:nvPr>
        </p:nvSpPr>
        <p:spPr>
          <a:xfrm>
            <a:off x="724620" y="233530"/>
            <a:ext cx="10629181" cy="1325563"/>
          </a:xfrm>
        </p:spPr>
        <p:txBody>
          <a:bodyPr>
            <a:normAutofit/>
          </a:bodyPr>
          <a:lstStyle/>
          <a:p>
            <a:r>
              <a:rPr lang="en-US" sz="4000" dirty="0"/>
              <a:t>Implementing the Attestation Requirement</a:t>
            </a:r>
          </a:p>
        </p:txBody>
      </p:sp>
      <p:sp>
        <p:nvSpPr>
          <p:cNvPr id="7" name="TextBox 6" descr="" title="">
            <a:extLst>
              <a:ext uri="{FF2B5EF4-FFF2-40B4-BE49-F238E27FC236}">
                <a16:creationId xmlns:a16="http://schemas.microsoft.com/office/drawing/2014/main" id="{99D05E2B-3A41-C542-DD02-10D758B8353C}"/>
              </a:ext>
            </a:extLst>
          </p:cNvPr>
          <p:cNvSpPr txBox="1"/>
          <p:nvPr/>
        </p:nvSpPr>
        <p:spPr>
          <a:xfrm>
            <a:off x="135957" y="6393812"/>
            <a:ext cx="57978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1" u="none" strike="noStrike" kern="1200" cap="none" spc="0" normalizeH="0" baseline="0" noProof="0" dirty="0">
                <a:ln>
                  <a:noFill/>
                </a:ln>
                <a:solidFill>
                  <a:srgbClr val="535758"/>
                </a:solidFill>
                <a:effectLst/>
                <a:uLnTx/>
                <a:uFillTx/>
                <a:ea typeface="+mn-ea"/>
                <a:cs typeface="+mn-cs"/>
              </a:rPr>
              <a:t>See</a:t>
            </a:r>
            <a:r>
              <a:rPr kumimoji="0" lang="pt-BR" b="0" i="0" u="none" strike="noStrike" kern="1200" cap="none" spc="0" normalizeH="0" baseline="0" noProof="0" dirty="0">
                <a:ln>
                  <a:noFill/>
                </a:ln>
                <a:solidFill>
                  <a:srgbClr val="535758"/>
                </a:solidFill>
                <a:effectLst/>
                <a:uLnTx/>
                <a:uFillTx/>
                <a:ea typeface="+mn-ea"/>
                <a:cs typeface="+mn-cs"/>
              </a:rPr>
              <a:t> 45 C.F.R. 164.509(c)</a:t>
            </a:r>
            <a:r>
              <a:rPr lang="pt-BR" dirty="0">
                <a:solidFill>
                  <a:srgbClr val="535758"/>
                </a:solidFill>
              </a:rPr>
              <a:t>. </a:t>
            </a:r>
            <a:endParaRPr lang="en-US" dirty="0">
              <a:solidFill>
                <a:srgbClr val="5357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dirty="0">
              <a:ln>
                <a:noFill/>
              </a:ln>
              <a:solidFill>
                <a:srgbClr val="535758"/>
              </a:solidFill>
              <a:effectLst/>
              <a:uLnTx/>
              <a:uFillTx/>
              <a:ea typeface="+mn-ea"/>
              <a:cs typeface="+mn-cs"/>
            </a:endParaRPr>
          </a:p>
        </p:txBody>
      </p:sp>
      <p:sp>
        <p:nvSpPr>
          <p:cNvPr id="4" name="Slide Number Placeholder 3" descr="" title="">
            <a:extLst>
              <a:ext uri="{FF2B5EF4-FFF2-40B4-BE49-F238E27FC236}">
                <a16:creationId xmlns:a16="http://schemas.microsoft.com/office/drawing/2014/main" id="{8F62CF67-ABAC-3857-2297-8E6C6834BC56}"/>
              </a:ext>
            </a:extLst>
          </p:cNvPr>
          <p:cNvSpPr>
            <a:spLocks noGrp="1"/>
          </p:cNvSpPr>
          <p:nvPr>
            <p:ph type="sldNum" sz="quarter" idx="12"/>
          </p:nvPr>
        </p:nvSpPr>
        <p:spPr>
          <a:xfrm>
            <a:off x="5384800" y="6403882"/>
            <a:ext cx="1422400" cy="243417"/>
          </a:xfrm>
        </p:spPr>
        <p:txBody>
          <a:bodyPr/>
          <a:lstStyle/>
          <a:p>
            <a:pPr algn="ctr"/>
            <a:fld id="{B6F15528-21DE-4FAA-801E-634DDDAF4B2B}" type="slidenum">
              <a:rPr lang="en-US" sz="1100" smtClean="0">
                <a:solidFill>
                  <a:schemeClr val="tx1"/>
                </a:solidFill>
              </a:rPr>
              <a:pPr algn="ctr"/>
              <a:t>31</a:t>
            </a:fld>
            <a:endParaRPr lang="en-US" sz="1100" dirty="0">
              <a:solidFill>
                <a:schemeClr val="tx1"/>
              </a:solidFill>
            </a:endParaRPr>
          </a:p>
        </p:txBody>
      </p:sp>
    </p:spTree>
    <p:extLst>
      <p:ext uri="{BB962C8B-B14F-4D97-AF65-F5344CB8AC3E}">
        <p14:creationId xmlns:p14="http://schemas.microsoft.com/office/powerpoint/2010/main" val="2357383031"/>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367826BB-615C-4AA2-0D43-B86B0F9A56E4}"/>
              </a:ext>
            </a:extLst>
          </p:cNvPr>
          <p:cNvSpPr>
            <a:spLocks noGrp="1"/>
          </p:cNvSpPr>
          <p:nvPr>
            <p:ph idx="1"/>
          </p:nvPr>
        </p:nvSpPr>
        <p:spPr>
          <a:xfrm>
            <a:off x="724620" y="1424339"/>
            <a:ext cx="11075953" cy="4587275"/>
          </a:xfrm>
        </p:spPr>
        <p:txBody>
          <a:bodyPr>
            <a:noAutofit/>
          </a:bodyPr>
          <a:lstStyle/>
          <a:p>
            <a:pPr marL="285750" indent="-285750">
              <a:buFont typeface="Arial" panose="020B0604020202020204" pitchFamily="34" charset="0"/>
              <a:buChar char="•"/>
            </a:pPr>
            <a:r>
              <a:rPr lang="en-US" sz="1800" u="sng" kern="0" dirty="0">
                <a:highlight>
                  <a:srgbClr val="FFFFFF"/>
                </a:highlight>
                <a:cs typeface="Times New Roman" panose="02020603050405020304" pitchFamily="18" charset="0"/>
              </a:rPr>
              <a:t>Response is Not Mandatory:</a:t>
            </a:r>
            <a:r>
              <a:rPr lang="en-US" sz="1800" kern="0" dirty="0">
                <a:highlight>
                  <a:srgbClr val="FFFFFF"/>
                </a:highlight>
                <a:cs typeface="Times New Roman" panose="02020603050405020304" pitchFamily="18" charset="0"/>
              </a:rPr>
              <a:t> </a:t>
            </a:r>
            <a:r>
              <a:rPr lang="en-US" sz="1800" b="0" kern="0" dirty="0">
                <a:highlight>
                  <a:srgbClr val="FFFFFF"/>
                </a:highlight>
                <a:cs typeface="Times New Roman" panose="02020603050405020304" pitchFamily="18" charset="0"/>
              </a:rPr>
              <a:t>Regulated entities are </a:t>
            </a:r>
            <a:r>
              <a:rPr lang="en-US" sz="1800" b="0" i="1" kern="0" dirty="0">
                <a:highlight>
                  <a:srgbClr val="FFFFFF"/>
                </a:highlight>
                <a:cs typeface="Times New Roman" panose="02020603050405020304" pitchFamily="18" charset="0"/>
              </a:rPr>
              <a:t>permitted</a:t>
            </a:r>
            <a:r>
              <a:rPr lang="en-US" sz="1800" b="0" kern="0" dirty="0">
                <a:highlight>
                  <a:srgbClr val="FFFFFF"/>
                </a:highlight>
                <a:cs typeface="Times New Roman" panose="02020603050405020304" pitchFamily="18" charset="0"/>
              </a:rPr>
              <a:t>, but </a:t>
            </a:r>
            <a:r>
              <a:rPr lang="en-US" sz="1800" b="0" i="1" kern="0" dirty="0">
                <a:highlight>
                  <a:srgbClr val="FFFFFF"/>
                </a:highlight>
                <a:cs typeface="Times New Roman" panose="02020603050405020304" pitchFamily="18" charset="0"/>
              </a:rPr>
              <a:t>not required</a:t>
            </a:r>
            <a:r>
              <a:rPr lang="en-US" sz="1800" b="0" kern="0" dirty="0">
                <a:highlight>
                  <a:srgbClr val="FFFFFF"/>
                </a:highlight>
                <a:cs typeface="Times New Roman" panose="02020603050405020304" pitchFamily="18" charset="0"/>
              </a:rPr>
              <a:t> to respond to law enforcement request for PHI where the purpose is not one that is prohibited.</a:t>
            </a:r>
          </a:p>
          <a:p>
            <a:pPr marL="285750" indent="-285750">
              <a:buFont typeface="Arial" panose="020B0604020202020204" pitchFamily="34" charset="0"/>
              <a:buChar char="•"/>
            </a:pPr>
            <a:r>
              <a:rPr lang="en-US" sz="1800" u="sng" kern="0" dirty="0">
                <a:highlight>
                  <a:srgbClr val="FFFFFF"/>
                </a:highlight>
                <a:cs typeface="Times New Roman" panose="02020603050405020304" pitchFamily="18" charset="0"/>
              </a:rPr>
              <a:t>No Compound Attestation:</a:t>
            </a:r>
            <a:r>
              <a:rPr lang="en-US" sz="1800" kern="0" dirty="0">
                <a:highlight>
                  <a:srgbClr val="FFFFFF"/>
                </a:highlight>
                <a:cs typeface="Times New Roman" panose="02020603050405020304" pitchFamily="18" charset="0"/>
              </a:rPr>
              <a:t> </a:t>
            </a:r>
            <a:r>
              <a:rPr lang="en-US" sz="1800" b="0" kern="0" dirty="0">
                <a:highlight>
                  <a:srgbClr val="FFFFFF"/>
                </a:highlight>
                <a:cs typeface="Times New Roman" panose="02020603050405020304" pitchFamily="18" charset="0"/>
              </a:rPr>
              <a:t>The Attestation may not be combined with any other document, except to the extent where such other document is needed to satisfy other requirements. </a:t>
            </a:r>
            <a:r>
              <a:rPr lang="en-US" sz="1800" b="0" i="1" kern="0" dirty="0">
                <a:highlight>
                  <a:srgbClr val="FFFFFF"/>
                </a:highlight>
                <a:cs typeface="Times New Roman" panose="02020603050405020304" pitchFamily="18" charset="0"/>
              </a:rPr>
              <a:t>See</a:t>
            </a:r>
            <a:r>
              <a:rPr lang="en-US" sz="1800" b="0" kern="0" dirty="0">
                <a:highlight>
                  <a:srgbClr val="FFFFFF"/>
                </a:highlight>
                <a:cs typeface="Times New Roman" panose="02020603050405020304" pitchFamily="18" charset="0"/>
              </a:rPr>
              <a:t> 45 C.F.R. 164.509(b)(3).</a:t>
            </a:r>
          </a:p>
          <a:p>
            <a:pPr marL="285750" indent="-285750">
              <a:buFont typeface="Arial" panose="020B0604020202020204" pitchFamily="34" charset="0"/>
              <a:buChar char="•"/>
            </a:pPr>
            <a:r>
              <a:rPr lang="en-US" sz="1800" u="sng" kern="0" dirty="0">
                <a:highlight>
                  <a:srgbClr val="FFFFFF"/>
                </a:highlight>
                <a:cs typeface="Times New Roman" panose="02020603050405020304" pitchFamily="18" charset="0"/>
              </a:rPr>
              <a:t>No Additional Required Elements</a:t>
            </a:r>
            <a:r>
              <a:rPr lang="en-US" sz="1800" b="0" kern="0" dirty="0">
                <a:highlight>
                  <a:srgbClr val="FFFFFF"/>
                </a:highlight>
                <a:cs typeface="Times New Roman" panose="02020603050405020304" pitchFamily="18" charset="0"/>
              </a:rPr>
              <a:t>: The Attestation may not contain any element or statement not required by the regulation. </a:t>
            </a:r>
            <a:r>
              <a:rPr lang="en-US" sz="1800" b="0" i="1" kern="0" dirty="0">
                <a:highlight>
                  <a:srgbClr val="FFFFFF"/>
                </a:highlight>
                <a:cs typeface="Times New Roman" panose="02020603050405020304" pitchFamily="18" charset="0"/>
              </a:rPr>
              <a:t>See</a:t>
            </a:r>
            <a:r>
              <a:rPr lang="en-US" sz="1800" b="0" kern="0" dirty="0">
                <a:highlight>
                  <a:srgbClr val="FFFFFF"/>
                </a:highlight>
                <a:cs typeface="Times New Roman" panose="02020603050405020304" pitchFamily="18" charset="0"/>
              </a:rPr>
              <a:t> 45 C.F.R. 164.509(b)(2)(ii).</a:t>
            </a:r>
            <a:endParaRPr lang="en-US" sz="1800" b="0" dirty="0"/>
          </a:p>
          <a:p>
            <a:pPr marL="285750" indent="-285750">
              <a:buFont typeface="Arial" panose="020B0604020202020204" pitchFamily="34" charset="0"/>
              <a:buChar char="•"/>
            </a:pPr>
            <a:r>
              <a:rPr lang="en-US" sz="1800" u="sng" dirty="0"/>
              <a:t>Another Reasonability Determination</a:t>
            </a:r>
            <a:r>
              <a:rPr lang="en-US" sz="1800" b="0" dirty="0"/>
              <a:t>: One notable element of a defective Attestation under § 164.509(b)(v) is that a “reasonable covered entity or business associate in the same position would not believe that the [A]ttestation is true with respect to [the requirement that the requestor states that the use/disclosure does not violate the Prohibition.”</a:t>
            </a:r>
          </a:p>
          <a:p>
            <a:pPr marL="285750" indent="-285750">
              <a:buFont typeface="Arial" panose="020B0604020202020204" pitchFamily="34" charset="0"/>
              <a:buChar char="•"/>
            </a:pPr>
            <a:r>
              <a:rPr lang="en-US" sz="1800" u="sng" dirty="0"/>
              <a:t>Material Misrepresentations</a:t>
            </a:r>
            <a:r>
              <a:rPr lang="en-US" sz="1800" dirty="0"/>
              <a:t>: </a:t>
            </a:r>
            <a:r>
              <a:rPr lang="en-US" sz="1800" b="0" dirty="0"/>
              <a:t>If a regulated entity later discovers information that reasonably shows that any representation made in the Attestation is materially false, it must stop making the requested use or disclosure. </a:t>
            </a:r>
            <a:r>
              <a:rPr lang="en-US" sz="1800" b="0" i="1" dirty="0"/>
              <a:t>See</a:t>
            </a:r>
            <a:r>
              <a:rPr lang="en-US" sz="1800" b="0" dirty="0"/>
              <a:t> 45 C.F.R. 164.509(d).</a:t>
            </a:r>
          </a:p>
          <a:p>
            <a:pPr marL="285750" indent="-285750">
              <a:buFont typeface="Arial" panose="020B0604020202020204" pitchFamily="34" charset="0"/>
              <a:buChar char="•"/>
            </a:pPr>
            <a:r>
              <a:rPr lang="en-US" sz="1800" u="sng" dirty="0"/>
              <a:t>Maintenance of Copies</a:t>
            </a:r>
            <a:r>
              <a:rPr lang="en-US" sz="1800" b="0" dirty="0"/>
              <a:t>: The Attestation and its supporting documentation is subject to the administrative requirement at § 164.530(j) to maintain documentation for six years from the date of its creation or the date when it was last in effect – whichever was later.</a:t>
            </a:r>
          </a:p>
          <a:p>
            <a:pPr marL="781075" lvl="1"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2066" dirty="0"/>
          </a:p>
        </p:txBody>
      </p:sp>
      <p:sp>
        <p:nvSpPr>
          <p:cNvPr id="3" name="Title 2" descr="" title="">
            <a:extLst>
              <a:ext uri="{FF2B5EF4-FFF2-40B4-BE49-F238E27FC236}">
                <a16:creationId xmlns:a16="http://schemas.microsoft.com/office/drawing/2014/main" id="{A8BB1EC5-B0D6-F9B7-CA12-A39C4860AACB}"/>
              </a:ext>
            </a:extLst>
          </p:cNvPr>
          <p:cNvSpPr>
            <a:spLocks noGrp="1"/>
          </p:cNvSpPr>
          <p:nvPr>
            <p:ph type="title"/>
          </p:nvPr>
        </p:nvSpPr>
        <p:spPr>
          <a:xfrm>
            <a:off x="724620" y="233530"/>
            <a:ext cx="10629181" cy="1325563"/>
          </a:xfrm>
        </p:spPr>
        <p:txBody>
          <a:bodyPr>
            <a:normAutofit/>
          </a:bodyPr>
          <a:lstStyle/>
          <a:p>
            <a:r>
              <a:rPr lang="en-US" sz="4000" dirty="0"/>
              <a:t>Additional Attestation Considerations</a:t>
            </a:r>
          </a:p>
        </p:txBody>
      </p:sp>
      <p:sp>
        <p:nvSpPr>
          <p:cNvPr id="4" name="Slide Number Placeholder 3" descr="" title="">
            <a:extLst>
              <a:ext uri="{FF2B5EF4-FFF2-40B4-BE49-F238E27FC236}">
                <a16:creationId xmlns:a16="http://schemas.microsoft.com/office/drawing/2014/main" id="{50D2C199-8EF7-9BE0-7823-02C41C2A12A7}"/>
              </a:ext>
            </a:extLst>
          </p:cNvPr>
          <p:cNvSpPr>
            <a:spLocks noGrp="1"/>
          </p:cNvSpPr>
          <p:nvPr>
            <p:ph type="sldNum" sz="quarter" idx="12"/>
          </p:nvPr>
        </p:nvSpPr>
        <p:spPr>
          <a:xfrm>
            <a:off x="4673600" y="6502761"/>
            <a:ext cx="1422400" cy="243417"/>
          </a:xfrm>
        </p:spPr>
        <p:txBody>
          <a:bodyPr/>
          <a:lstStyle/>
          <a:p>
            <a:pPr algn="ctr"/>
            <a:fld id="{B6F15528-21DE-4FAA-801E-634DDDAF4B2B}" type="slidenum">
              <a:rPr lang="en-US" sz="1100" smtClean="0">
                <a:solidFill>
                  <a:schemeClr val="tx1"/>
                </a:solidFill>
              </a:rPr>
              <a:pPr algn="ctr"/>
              <a:t>32</a:t>
            </a:fld>
            <a:endParaRPr lang="en-US" sz="1100" dirty="0">
              <a:solidFill>
                <a:schemeClr val="tx1"/>
              </a:solidFill>
            </a:endParaRPr>
          </a:p>
        </p:txBody>
      </p:sp>
    </p:spTree>
    <p:extLst>
      <p:ext uri="{BB962C8B-B14F-4D97-AF65-F5344CB8AC3E}">
        <p14:creationId xmlns:p14="http://schemas.microsoft.com/office/powerpoint/2010/main" val="906815366"/>
      </p:ext>
    </p:extLst>
  </p:cSld>
  <p:clrMapOvr>
    <a:masterClrMapping/>
  </p:clrMapOvr>
</p:sld>
</file>

<file path=ppt/slides/slide33.xml><?xml version="1.0" encoding="utf-8"?>
<p:sld xmlns:a16="http://schemas.microsoft.com/office/drawing/2014/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D7E4E24-7B0C-7091-43F0-DB0D928FDA2B}"/>
              </a:ext>
            </a:extLst>
          </p:cNvPr>
          <p:cNvSpPr>
            <a:spLocks noGrp="1"/>
          </p:cNvSpPr>
          <p:nvPr>
            <p:ph type="title"/>
          </p:nvPr>
        </p:nvSpPr>
        <p:spPr>
          <a:xfrm>
            <a:off x="7494120" y="1296758"/>
            <a:ext cx="3932237" cy="1600200"/>
          </a:xfrm>
        </p:spPr>
        <p:txBody>
          <a:bodyPr>
            <a:normAutofit/>
          </a:bodyPr>
          <a:lstStyle/>
          <a:p>
            <a:pPr algn="r"/>
            <a:r>
              <a:rPr lang="en-US" dirty="0"/>
              <a:t>HHS Model Attestation</a:t>
            </a:r>
          </a:p>
        </p:txBody>
      </p:sp>
      <p:sp>
        <p:nvSpPr>
          <p:cNvPr id="4" name="Text Placeholder 3" descr="" title="">
            <a:extLst>
              <a:ext uri="{FF2B5EF4-FFF2-40B4-BE49-F238E27FC236}">
                <a16:creationId xmlns:a16="http://schemas.microsoft.com/office/drawing/2014/main" id="{542C9529-4B22-9AD8-80FB-C3CA2A27758B}"/>
              </a:ext>
            </a:extLst>
          </p:cNvPr>
          <p:cNvSpPr>
            <a:spLocks noGrp="1"/>
          </p:cNvSpPr>
          <p:nvPr>
            <p:ph type="body" sz="half" idx="2"/>
          </p:nvPr>
        </p:nvSpPr>
        <p:spPr>
          <a:xfrm>
            <a:off x="7494120" y="2880387"/>
            <a:ext cx="3932237" cy="2956995"/>
          </a:xfrm>
        </p:spPr>
        <p:txBody>
          <a:bodyPr/>
          <a:lstStyle/>
          <a:p>
            <a:pPr algn="r"/>
            <a:r>
              <a:rPr lang="en-US" dirty="0"/>
              <a:t>For a Requested Use or Disclosure of PHI Potentially Related to Reproductive Health Care</a:t>
            </a:r>
          </a:p>
        </p:txBody>
      </p:sp>
      <p:sp>
        <p:nvSpPr>
          <p:cNvPr id="5" name="TextBox 4" descr="" title="">
            <a:extLst>
              <a:ext uri="{FF2B5EF4-FFF2-40B4-BE49-F238E27FC236}">
                <a16:creationId xmlns:a16="http://schemas.microsoft.com/office/drawing/2014/main" id="{9A6B34FD-C7F8-6E0C-F80E-F07CFA5E1EE2}"/>
              </a:ext>
            </a:extLst>
          </p:cNvPr>
          <p:cNvSpPr txBox="1"/>
          <p:nvPr/>
        </p:nvSpPr>
        <p:spPr>
          <a:xfrm>
            <a:off x="407895" y="5542215"/>
            <a:ext cx="6320116" cy="215444"/>
          </a:xfrm>
          <a:prstGeom prst="rect">
            <a:avLst/>
          </a:prstGeom>
          <a:noFill/>
        </p:spPr>
        <p:txBody>
          <a:bodyPr wrap="square">
            <a:spAutoFit/>
          </a:bodyPr>
          <a:lstStyle/>
          <a:p>
            <a:r>
              <a:rPr lang="en-US" sz="800" dirty="0">
                <a:solidFill>
                  <a:srgbClr val="535758"/>
                </a:solidFill>
              </a:rPr>
              <a:t>Image Source: </a:t>
            </a:r>
            <a:r>
              <a:rPr lang="en-US" sz="800" dirty="0">
                <a:solidFill>
                  <a:srgbClr val="535758"/>
                </a:solidFill>
                <a:hlinkClick r:id="rId3">
                  <a:extLst>
                    <a:ext uri="{A12FA001-AC4F-418D-AE19-62706E023703}">
                      <ahyp:hlinkClr xmlns:ahyp="http://schemas.microsoft.com/office/drawing/2018/hyperlinkcolor" val="tx"/>
                    </a:ext>
                  </a:extLst>
                </a:hlinkClick>
              </a:rPr>
              <a:t>https://www.hhs.gov/sites/default/files/model-attestation.pdf</a:t>
            </a:r>
            <a:r>
              <a:rPr lang="en-US" sz="800" dirty="0">
                <a:solidFill>
                  <a:srgbClr val="535758"/>
                </a:solidFill>
              </a:rPr>
              <a:t>   </a:t>
            </a:r>
          </a:p>
        </p:txBody>
      </p:sp>
      <p:pic>
        <p:nvPicPr>
          <p:cNvPr id="7" name="Picture 6" descr="" title="">
            <a:extLst>
              <a:ext uri="{FF2B5EF4-FFF2-40B4-BE49-F238E27FC236}">
                <a16:creationId xmlns:a16="http://schemas.microsoft.com/office/drawing/2014/main" id="{D74AF532-DB20-7C09-282A-F47CE4FA0471}"/>
              </a:ext>
            </a:extLst>
          </p:cNvPr>
          <p:cNvPicPr>
            <a:picLocks noChangeAspect="1"/>
          </p:cNvPicPr>
          <p:nvPr/>
        </p:nvPicPr>
        <p:blipFill>
          <a:blip r:embed="rId4"/>
          <a:stretch>
            <a:fillRect/>
          </a:stretch>
        </p:blipFill>
        <p:spPr>
          <a:xfrm>
            <a:off x="177686" y="1844412"/>
            <a:ext cx="6933379" cy="3613169"/>
          </a:xfrm>
          <a:prstGeom prst="rect">
            <a:avLst/>
          </a:prstGeom>
        </p:spPr>
      </p:pic>
      <p:sp>
        <p:nvSpPr>
          <p:cNvPr id="6" name="TextBox 5" descr="" title="">
            <a:extLst>
              <a:ext uri="{FF2B5EF4-FFF2-40B4-BE49-F238E27FC236}">
                <a16:creationId xmlns:a16="http://schemas.microsoft.com/office/drawing/2014/main" id="{CB7D2965-75F9-B2FF-CA93-532BE55612DB}"/>
              </a:ext>
            </a:extLst>
          </p:cNvPr>
          <p:cNvSpPr txBox="1"/>
          <p:nvPr/>
        </p:nvSpPr>
        <p:spPr>
          <a:xfrm>
            <a:off x="2934511" y="6333026"/>
            <a:ext cx="6322978" cy="261610"/>
          </a:xfrm>
          <a:prstGeom prst="rect">
            <a:avLst/>
          </a:prstGeom>
          <a:noFill/>
        </p:spPr>
        <p:txBody>
          <a:bodyPr wrap="square">
            <a:spAutoFit/>
          </a:bodyPr>
          <a:lstStyle/>
          <a:p>
            <a:pPr algn="ctr"/>
            <a:fld id="{B6F15528-21DE-4FAA-801E-634DDDAF4B2B}" type="slidenum">
              <a:rPr lang="en-US" sz="1100" smtClean="0"/>
              <a:pPr algn="ctr"/>
              <a:t>33</a:t>
            </a:fld>
            <a:endParaRPr lang="en-US" sz="1100" dirty="0"/>
          </a:p>
        </p:txBody>
      </p:sp>
    </p:spTree>
    <p:extLst>
      <p:ext uri="{BB962C8B-B14F-4D97-AF65-F5344CB8AC3E}">
        <p14:creationId xmlns:p14="http://schemas.microsoft.com/office/powerpoint/2010/main" val="2041756389"/>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CB7C0621-3EB7-3684-8578-4E211D204417}"/>
              </a:ext>
            </a:extLst>
          </p:cNvPr>
          <p:cNvSpPr>
            <a:spLocks noGrp="1"/>
          </p:cNvSpPr>
          <p:nvPr>
            <p:ph idx="1"/>
          </p:nvPr>
        </p:nvSpPr>
        <p:spPr>
          <a:xfrm>
            <a:off x="724620" y="1690689"/>
            <a:ext cx="10629181" cy="3759339"/>
          </a:xfrm>
        </p:spPr>
        <p:txBody>
          <a:bodyPr>
            <a:noAutofit/>
          </a:bodyPr>
          <a:lstStyle/>
          <a:p>
            <a:pPr marL="342900" indent="-342900">
              <a:buFont typeface="Arial" panose="020B0604020202020204" pitchFamily="34" charset="0"/>
              <a:buChar char="•"/>
            </a:pPr>
            <a:r>
              <a:rPr lang="en-US" sz="3200" b="0" dirty="0"/>
              <a:t>Does this use or disclosure involve PHI related to reproductive health care?</a:t>
            </a:r>
          </a:p>
          <a:p>
            <a:pPr marL="342900" indent="-342900">
              <a:buFont typeface="Arial" panose="020B0604020202020204" pitchFamily="34" charset="0"/>
              <a:buChar char="•"/>
            </a:pPr>
            <a:r>
              <a:rPr lang="en-US" sz="3200" b="0" dirty="0"/>
              <a:t>Would the use or disclosure be subject to the Prohibition? Does the Rule of Applicability apply? </a:t>
            </a:r>
          </a:p>
          <a:p>
            <a:pPr marL="342900" indent="-342900">
              <a:buFont typeface="Arial" panose="020B0604020202020204" pitchFamily="34" charset="0"/>
              <a:buChar char="•"/>
            </a:pPr>
            <a:r>
              <a:rPr lang="en-US" sz="3200" b="0" dirty="0"/>
              <a:t>Who provided the reproductive health care at issue? If another provider supplied the reproductive health care, can the Presumption be overcome?</a:t>
            </a:r>
          </a:p>
          <a:p>
            <a:pPr marL="342900" indent="-342900">
              <a:buFont typeface="Arial" panose="020B0604020202020204" pitchFamily="34" charset="0"/>
              <a:buChar char="•"/>
            </a:pPr>
            <a:r>
              <a:rPr lang="en-US" sz="3200" b="0" dirty="0"/>
              <a:t>Is an Attestation required for this use or disclosure? </a:t>
            </a:r>
          </a:p>
        </p:txBody>
      </p:sp>
      <p:sp>
        <p:nvSpPr>
          <p:cNvPr id="3" name="Title 2" descr="" title="">
            <a:extLst>
              <a:ext uri="{FF2B5EF4-FFF2-40B4-BE49-F238E27FC236}">
                <a16:creationId xmlns:a16="http://schemas.microsoft.com/office/drawing/2014/main" id="{145B528B-6B34-883A-EC31-51C081BF3F22}"/>
              </a:ext>
            </a:extLst>
          </p:cNvPr>
          <p:cNvSpPr>
            <a:spLocks noGrp="1"/>
          </p:cNvSpPr>
          <p:nvPr>
            <p:ph type="title"/>
          </p:nvPr>
        </p:nvSpPr>
        <p:spPr/>
        <p:txBody>
          <a:bodyPr>
            <a:normAutofit fontScale="90000"/>
          </a:bodyPr>
          <a:lstStyle/>
          <a:p>
            <a:r>
              <a:rPr lang="en-US" dirty="0"/>
              <a:t>Examples of Questions When Analyzing a Potential Use or Disclosure</a:t>
            </a:r>
          </a:p>
        </p:txBody>
      </p:sp>
      <p:sp>
        <p:nvSpPr>
          <p:cNvPr id="5" name="Slide Number Placeholder 4" descr="" title="">
            <a:extLst>
              <a:ext uri="{FF2B5EF4-FFF2-40B4-BE49-F238E27FC236}">
                <a16:creationId xmlns:a16="http://schemas.microsoft.com/office/drawing/2014/main" id="{4E68F225-BF6F-D249-87A6-190CB9D0D672}"/>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3957495404"/>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5C243171-3D92-F505-32AF-D8FD16C79BA7}"/>
              </a:ext>
            </a:extLst>
          </p:cNvPr>
          <p:cNvSpPr>
            <a:spLocks noGrp="1"/>
          </p:cNvSpPr>
          <p:nvPr>
            <p:ph idx="1"/>
          </p:nvPr>
        </p:nvSpPr>
        <p:spPr>
          <a:xfrm>
            <a:off x="838199" y="1690689"/>
            <a:ext cx="10812956" cy="4203325"/>
          </a:xfrm>
        </p:spPr>
        <p:txBody>
          <a:bodyPr>
            <a:normAutofit/>
          </a:bodyPr>
          <a:lstStyle/>
          <a:p>
            <a:pPr marL="342900" indent="-342900">
              <a:buFont typeface="Arial" panose="020B0604020202020204" pitchFamily="34" charset="0"/>
              <a:buChar char="•"/>
            </a:pPr>
            <a:r>
              <a:rPr lang="en-US" b="0" dirty="0"/>
              <a:t>The state of Texas filed a complaint against HHS on September 4, 2024, in the U.S. District Court for the Northern District of Texas - </a:t>
            </a:r>
            <a:r>
              <a:rPr lang="en-US" sz="1800" i="1" dirty="0">
                <a:effectLst/>
                <a:ea typeface="Aptos" panose="020B0004020202020204" pitchFamily="34" charset="0"/>
              </a:rPr>
              <a:t>State of Texas v. United States Department of Health and Human Services et al</a:t>
            </a:r>
            <a:r>
              <a:rPr lang="en-US" sz="1800" i="1" dirty="0">
                <a:ea typeface="Aptos" panose="020B0004020202020204" pitchFamily="34" charset="0"/>
              </a:rPr>
              <a:t>.</a:t>
            </a:r>
            <a:r>
              <a:rPr lang="en-US" sz="1800" dirty="0">
                <a:effectLst/>
                <a:ea typeface="Aptos" panose="020B0004020202020204" pitchFamily="34" charset="0"/>
              </a:rPr>
              <a:t> (N.D. Tex. 2024).</a:t>
            </a:r>
            <a:endParaRPr lang="en-US" b="0" dirty="0"/>
          </a:p>
          <a:p>
            <a:pPr marL="342900" indent="-342900">
              <a:buFont typeface="Arial" panose="020B0604020202020204" pitchFamily="34" charset="0"/>
              <a:buChar char="•"/>
            </a:pPr>
            <a:r>
              <a:rPr lang="en-US" u="sng" dirty="0"/>
              <a:t>At Issue </a:t>
            </a:r>
            <a:r>
              <a:rPr lang="en-US" b="0" dirty="0"/>
              <a:t>– Texas believes that the Reproductive Health Rule improperly strips law enforcement officials of the ability to determine whether reproductive health care services were administered illegally and that it and the Privacy Rule impede states’ ability to investigate and enforce state laws.</a:t>
            </a:r>
          </a:p>
          <a:p>
            <a:pPr marL="342900" indent="-342900">
              <a:buFont typeface="Arial" panose="020B0604020202020204" pitchFamily="34" charset="0"/>
              <a:buChar char="•"/>
            </a:pPr>
            <a:r>
              <a:rPr lang="en-US" u="sng" dirty="0"/>
              <a:t>Legal Argument</a:t>
            </a:r>
            <a:r>
              <a:rPr lang="en-US" b="0" dirty="0"/>
              <a:t> - The attorney general’s office argues that HHS regulations exceed statutory authority and are arbitrary and capricious.</a:t>
            </a:r>
          </a:p>
          <a:p>
            <a:pPr marL="342900" indent="-342900">
              <a:buFont typeface="Arial" panose="020B0604020202020204" pitchFamily="34" charset="0"/>
              <a:buChar char="•"/>
            </a:pPr>
            <a:r>
              <a:rPr lang="en-US" u="sng" dirty="0"/>
              <a:t>Relief Requested </a:t>
            </a:r>
            <a:r>
              <a:rPr lang="en-US" b="0" dirty="0"/>
              <a:t>- Texas is seeking declaratory and injunctive relief against the HHS regulations.</a:t>
            </a:r>
          </a:p>
        </p:txBody>
      </p:sp>
      <p:sp>
        <p:nvSpPr>
          <p:cNvPr id="3" name="Title 2" descr="" title="">
            <a:extLst>
              <a:ext uri="{FF2B5EF4-FFF2-40B4-BE49-F238E27FC236}">
                <a16:creationId xmlns:a16="http://schemas.microsoft.com/office/drawing/2014/main" id="{7835679D-8B97-63F2-65F2-B7BA43EADBF2}"/>
              </a:ext>
            </a:extLst>
          </p:cNvPr>
          <p:cNvSpPr>
            <a:spLocks noGrp="1"/>
          </p:cNvSpPr>
          <p:nvPr>
            <p:ph type="title"/>
          </p:nvPr>
        </p:nvSpPr>
        <p:spPr/>
        <p:txBody>
          <a:bodyPr/>
          <a:lstStyle/>
          <a:p>
            <a:r>
              <a:rPr lang="en-US" dirty="0"/>
              <a:t>Recent Lawsuit</a:t>
            </a:r>
          </a:p>
        </p:txBody>
      </p:sp>
      <p:sp>
        <p:nvSpPr>
          <p:cNvPr id="5" name="Slide Number Placeholder 4" descr="" title="">
            <a:extLst>
              <a:ext uri="{FF2B5EF4-FFF2-40B4-BE49-F238E27FC236}">
                <a16:creationId xmlns:a16="http://schemas.microsoft.com/office/drawing/2014/main" id="{BB973C3D-07FA-86E7-4FDD-E8F2720732A4}"/>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771998556"/>
      </p:ext>
    </p:extLst>
  </p:cSld>
  <p:clrMapOvr>
    <a:masterClrMapping/>
  </p:clrMapOvr>
</p:sld>
</file>

<file path=ppt/slides/slide36.xml><?xml version="1.0" encoding="utf-8"?>
<p:sld xmlns:a16="http://schemas.microsoft.com/office/drawing/2014/main" xmlns:a14="http://schemas.microsoft.com/office/drawing/2010/main" xmlns:a1611="http://schemas.microsoft.com/office/drawing/2016/11/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09F2663-2373-C800-E171-10FAB216D1B2}"/>
              </a:ext>
            </a:extLst>
          </p:cNvPr>
          <p:cNvSpPr>
            <a:spLocks noGrp="1"/>
          </p:cNvSpPr>
          <p:nvPr>
            <p:ph type="title"/>
          </p:nvPr>
        </p:nvSpPr>
        <p:spPr>
          <a:xfrm>
            <a:off x="6411843" y="3091235"/>
            <a:ext cx="5780157" cy="2115820"/>
          </a:xfrm>
        </p:spPr>
        <p:txBody>
          <a:bodyPr>
            <a:normAutofit/>
          </a:bodyPr>
          <a:lstStyle/>
          <a:p>
            <a:r>
              <a:rPr lang="en-US" dirty="0"/>
              <a:t>Changes to Notice of Privacy Practice (NPP) Requirements</a:t>
            </a:r>
          </a:p>
        </p:txBody>
      </p:sp>
      <p:pic>
        <p:nvPicPr>
          <p:cNvPr id="11" name="Picture Placeholder 10" descr="" title="">
            <a:extLst>
              <a:ext uri="{FF2B5EF4-FFF2-40B4-BE49-F238E27FC236}">
                <a16:creationId xmlns:a16="http://schemas.microsoft.com/office/drawing/2014/main" id="{E6CE4E12-F521-134A-C42E-876BF792C7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048" r="20048"/>
          <a:stretch>
            <a:fillRect/>
          </a:stretch>
        </p:blipFill>
        <p:spPr/>
      </p:pic>
    </p:spTree>
    <p:extLst>
      <p:ext uri="{BB962C8B-B14F-4D97-AF65-F5344CB8AC3E}">
        <p14:creationId xmlns:p14="http://schemas.microsoft.com/office/powerpoint/2010/main" val="2393860024"/>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8A26AFC-994F-DF65-0E8A-E2FCCBC69779}"/>
              </a:ext>
            </a:extLst>
          </p:cNvPr>
          <p:cNvSpPr>
            <a:spLocks noGrp="1"/>
          </p:cNvSpPr>
          <p:nvPr>
            <p:ph idx="1"/>
          </p:nvPr>
        </p:nvSpPr>
        <p:spPr>
          <a:xfrm>
            <a:off x="724619" y="1512966"/>
            <a:ext cx="10629181" cy="4491907"/>
          </a:xfrm>
        </p:spPr>
        <p:txBody>
          <a:bodyPr>
            <a:normAutofit fontScale="92500"/>
          </a:bodyPr>
          <a:lstStyle/>
          <a:p>
            <a:r>
              <a:rPr lang="en-US" sz="2800" dirty="0">
                <a:solidFill>
                  <a:srgbClr val="535758"/>
                </a:solidFill>
              </a:rPr>
              <a:t>NPPs must include a description (and at least one example) of the types of uses and disclosures relating to reproductive health: </a:t>
            </a:r>
            <a:endParaRPr lang="en-US" sz="2800" b="0" kern="100" dirty="0">
              <a:effectLst/>
              <a:ea typeface="Aptos" panose="020B0004020202020204" pitchFamily="34" charset="0"/>
              <a:cs typeface="Times New Roman" panose="02020603050405020304" pitchFamily="18" charset="0"/>
            </a:endParaRPr>
          </a:p>
          <a:p>
            <a:pPr marL="514350" indent="-514350">
              <a:buAutoNum type="arabicParenBoth"/>
            </a:pPr>
            <a:r>
              <a:rPr lang="en-US" sz="2800" b="0" kern="100" dirty="0">
                <a:ea typeface="Aptos" panose="020B0004020202020204" pitchFamily="34" charset="0"/>
                <a:cs typeface="Times New Roman" panose="02020603050405020304" pitchFamily="18" charset="0"/>
              </a:rPr>
              <a:t>That are subject to the Prohibition; </a:t>
            </a:r>
            <a:endParaRPr lang="en-US" sz="2800" b="0" kern="100" dirty="0">
              <a:effectLst/>
              <a:ea typeface="Aptos" panose="020B0004020202020204" pitchFamily="34" charset="0"/>
              <a:cs typeface="Times New Roman" panose="02020603050405020304" pitchFamily="18" charset="0"/>
            </a:endParaRPr>
          </a:p>
          <a:p>
            <a:pPr marL="514350" indent="-514350">
              <a:buAutoNum type="arabicParenBoth"/>
            </a:pPr>
            <a:r>
              <a:rPr lang="en-US" sz="2800" b="0" kern="100" dirty="0">
                <a:cs typeface="Times New Roman" panose="02020603050405020304" pitchFamily="18" charset="0"/>
              </a:rPr>
              <a:t>That </a:t>
            </a:r>
            <a:r>
              <a:rPr lang="en-US" sz="2800" b="0" dirty="0"/>
              <a:t>require an Attestation under the new Reproductive Health Rule. </a:t>
            </a:r>
          </a:p>
          <a:p>
            <a:endParaRPr lang="en-US" sz="2800" b="0" dirty="0"/>
          </a:p>
          <a:p>
            <a:r>
              <a:rPr lang="en-US" sz="2800" b="0" dirty="0"/>
              <a:t>Additionally, NPPs must include a statement that provides </a:t>
            </a:r>
          </a:p>
          <a:p>
            <a:r>
              <a:rPr lang="en-US" sz="2800" b="0" dirty="0"/>
              <a:t>notice of the potential that PHI disclosed pursuant to the </a:t>
            </a:r>
          </a:p>
          <a:p>
            <a:r>
              <a:rPr lang="en-US" sz="2800" b="0" dirty="0"/>
              <a:t>Privacy Rule may be subject to redisclosure, which means </a:t>
            </a:r>
          </a:p>
          <a:p>
            <a:r>
              <a:rPr lang="en-US" sz="2800" b="0" dirty="0"/>
              <a:t>that it could lose its protection of the Privacy Rule.</a:t>
            </a:r>
            <a:endParaRPr lang="en-US" sz="2800" dirty="0"/>
          </a:p>
          <a:p>
            <a:pPr marL="457200" indent="-457200">
              <a:buAutoNum type="arabicParenBoth"/>
            </a:pPr>
            <a:endParaRPr lang="en-US" dirty="0"/>
          </a:p>
        </p:txBody>
      </p:sp>
      <p:sp>
        <p:nvSpPr>
          <p:cNvPr id="3" name="Title 2" descr="" title="">
            <a:extLst>
              <a:ext uri="{FF2B5EF4-FFF2-40B4-BE49-F238E27FC236}">
                <a16:creationId xmlns:a16="http://schemas.microsoft.com/office/drawing/2014/main" id="{FF8FD189-69E2-921C-BEDE-8AD15CC47A8A}"/>
              </a:ext>
            </a:extLst>
          </p:cNvPr>
          <p:cNvSpPr>
            <a:spLocks noGrp="1"/>
          </p:cNvSpPr>
          <p:nvPr>
            <p:ph type="title"/>
          </p:nvPr>
        </p:nvSpPr>
        <p:spPr>
          <a:xfrm>
            <a:off x="724618" y="187405"/>
            <a:ext cx="10629181" cy="1325563"/>
          </a:xfrm>
          <a:ln>
            <a:noFill/>
          </a:ln>
        </p:spPr>
        <p:txBody>
          <a:bodyPr>
            <a:normAutofit fontScale="90000"/>
          </a:bodyPr>
          <a:lstStyle/>
          <a:p>
            <a:r>
              <a:rPr lang="en-US" dirty="0"/>
              <a:t>Required Updates to NPPs for Reproductive Health Care</a:t>
            </a:r>
          </a:p>
        </p:txBody>
      </p:sp>
      <p:sp>
        <p:nvSpPr>
          <p:cNvPr id="5" name="Rectangle 4" descr="" title="">
            <a:extLst>
              <a:ext uri="{FF2B5EF4-FFF2-40B4-BE49-F238E27FC236}">
                <a16:creationId xmlns:a16="http://schemas.microsoft.com/office/drawing/2014/main" id="{FDA16A81-2E54-7927-67CD-CF9A59C75D1E}"/>
              </a:ext>
            </a:extLst>
          </p:cNvPr>
          <p:cNvSpPr/>
          <p:nvPr/>
        </p:nvSpPr>
        <p:spPr>
          <a:xfrm>
            <a:off x="9120738" y="4582364"/>
            <a:ext cx="2233061" cy="1165294"/>
          </a:xfrm>
          <a:prstGeom prst="rect">
            <a:avLst/>
          </a:prstGeom>
          <a:solidFill>
            <a:srgbClr val="00A7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Deadline to Update: February 16, 2026 </a:t>
            </a:r>
          </a:p>
        </p:txBody>
      </p:sp>
      <p:sp>
        <p:nvSpPr>
          <p:cNvPr id="7" name="TextBox 6" descr="" title="">
            <a:extLst>
              <a:ext uri="{FF2B5EF4-FFF2-40B4-BE49-F238E27FC236}">
                <a16:creationId xmlns:a16="http://schemas.microsoft.com/office/drawing/2014/main" id="{65593C35-8D8C-06B5-0F78-8C74A2D33462}"/>
              </a:ext>
            </a:extLst>
          </p:cNvPr>
          <p:cNvSpPr txBox="1"/>
          <p:nvPr/>
        </p:nvSpPr>
        <p:spPr>
          <a:xfrm>
            <a:off x="495300" y="6147748"/>
            <a:ext cx="5476875" cy="369332"/>
          </a:xfrm>
          <a:prstGeom prst="rect">
            <a:avLst/>
          </a:prstGeom>
          <a:noFill/>
        </p:spPr>
        <p:txBody>
          <a:bodyPr wrap="square" rtlCol="0">
            <a:spAutoFit/>
          </a:bodyPr>
          <a:lstStyle/>
          <a:p>
            <a:r>
              <a:rPr lang="pt-BR" i="1" dirty="0">
                <a:solidFill>
                  <a:srgbClr val="535758"/>
                </a:solidFill>
              </a:rPr>
              <a:t>See</a:t>
            </a:r>
            <a:r>
              <a:rPr lang="pt-BR" dirty="0">
                <a:solidFill>
                  <a:srgbClr val="535758"/>
                </a:solidFill>
              </a:rPr>
              <a:t> 45 C.F.R. § 164.520(b)(ii)(F)-(H). </a:t>
            </a:r>
            <a:endParaRPr lang="en-US" dirty="0">
              <a:solidFill>
                <a:srgbClr val="535758"/>
              </a:solidFill>
            </a:endParaRPr>
          </a:p>
        </p:txBody>
      </p:sp>
      <p:sp>
        <p:nvSpPr>
          <p:cNvPr id="4" name="Slide Number Placeholder 3" descr="" title="">
            <a:extLst>
              <a:ext uri="{FF2B5EF4-FFF2-40B4-BE49-F238E27FC236}">
                <a16:creationId xmlns:a16="http://schemas.microsoft.com/office/drawing/2014/main" id="{F3366F74-2D46-67F4-5009-989D8DCDF415}"/>
              </a:ext>
            </a:extLst>
          </p:cNvPr>
          <p:cNvSpPr>
            <a:spLocks noGrp="1"/>
          </p:cNvSpPr>
          <p:nvPr>
            <p:ph type="sldNum" sz="quarter" idx="12"/>
          </p:nvPr>
        </p:nvSpPr>
        <p:spPr>
          <a:xfrm>
            <a:off x="5384800" y="6215164"/>
            <a:ext cx="1422400" cy="243417"/>
          </a:xfrm>
        </p:spPr>
        <p:txBody>
          <a:bodyPr/>
          <a:lstStyle/>
          <a:p>
            <a:pPr algn="ctr"/>
            <a:fld id="{B6F15528-21DE-4FAA-801E-634DDDAF4B2B}" type="slidenum">
              <a:rPr lang="en-US" sz="1100" smtClean="0">
                <a:solidFill>
                  <a:schemeClr val="tx1"/>
                </a:solidFill>
              </a:rPr>
              <a:pPr algn="ctr"/>
              <a:t>37</a:t>
            </a:fld>
            <a:endParaRPr lang="en-US" sz="1100" dirty="0">
              <a:solidFill>
                <a:schemeClr val="tx1"/>
              </a:solidFill>
            </a:endParaRPr>
          </a:p>
        </p:txBody>
      </p:sp>
    </p:spTree>
    <p:extLst>
      <p:ext uri="{BB962C8B-B14F-4D97-AF65-F5344CB8AC3E}">
        <p14:creationId xmlns:p14="http://schemas.microsoft.com/office/powerpoint/2010/main" val="2837866047"/>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8A26AFC-994F-DF65-0E8A-E2FCCBC69779}"/>
              </a:ext>
            </a:extLst>
          </p:cNvPr>
          <p:cNvSpPr>
            <a:spLocks noGrp="1"/>
          </p:cNvSpPr>
          <p:nvPr>
            <p:ph idx="1"/>
          </p:nvPr>
        </p:nvSpPr>
        <p:spPr>
          <a:xfrm>
            <a:off x="724618" y="1380445"/>
            <a:ext cx="10629181" cy="4491907"/>
          </a:xfrm>
        </p:spPr>
        <p:txBody>
          <a:bodyPr>
            <a:normAutofit fontScale="92500" lnSpcReduction="10000"/>
          </a:bodyPr>
          <a:lstStyle/>
          <a:p>
            <a:r>
              <a:rPr lang="en-US" sz="2400" b="0" dirty="0"/>
              <a:t>Per the Reproductive </a:t>
            </a:r>
            <a:r>
              <a:rPr lang="en-US" sz="2400" b="0"/>
              <a:t>Health Rule</a:t>
            </a:r>
            <a:r>
              <a:rPr lang="en-US" sz="2400" b="0" dirty="0"/>
              <a:t>, for covered entities that create or maintain Part 2 records, changes include (but are not limited to):</a:t>
            </a:r>
          </a:p>
          <a:p>
            <a:pPr marL="457200" indent="-457200">
              <a:buFont typeface="Arial" panose="020B0604020202020204" pitchFamily="34" charset="0"/>
              <a:buChar char="•"/>
            </a:pPr>
            <a:r>
              <a:rPr lang="en-US" sz="2400" b="0" u="sng" dirty="0"/>
              <a:t>(1) Notice Requirements </a:t>
            </a:r>
            <a:r>
              <a:rPr lang="en-US" sz="2400" b="0" dirty="0"/>
              <a:t>- Under 45 C.F.R. § 164.520(a)(2), the covered entity must provide notice to individuals of the ways in which that covered entity may use and disclose such Part 2 records, and of the individual’s rights and the covered entities’ responsibilities with respect to such records.</a:t>
            </a:r>
          </a:p>
          <a:p>
            <a:pPr marL="457200" indent="-457200">
              <a:buFont typeface="Arial" panose="020B0604020202020204" pitchFamily="34" charset="0"/>
              <a:buChar char="•"/>
            </a:pPr>
            <a:r>
              <a:rPr lang="en-US" sz="2400" b="0" u="sng" dirty="0"/>
              <a:t>(2) Plain Language Requirement </a:t>
            </a:r>
            <a:r>
              <a:rPr lang="en-US" sz="2400" b="0" dirty="0"/>
              <a:t>- Under § 164.520(b)(1), the covered entity must provide an NPP that is written in plain language and that includes the required elements.</a:t>
            </a:r>
          </a:p>
          <a:p>
            <a:pPr marL="457200" indent="-457200">
              <a:buFont typeface="Arial" panose="020B0604020202020204" pitchFamily="34" charset="0"/>
              <a:buChar char="•"/>
            </a:pPr>
            <a:r>
              <a:rPr lang="en-US" sz="2400" b="0" u="sng" dirty="0"/>
              <a:t>(3) Disclosure for Proceedings </a:t>
            </a:r>
            <a:r>
              <a:rPr lang="en-US" sz="2400" b="0" dirty="0"/>
              <a:t>– Under § 164.520(b)(1), 164.520(b)(1)(iii), the NPP must provide notice that a Part 2 record, or testimony relaying the content of such record, may not be used or disclosed in a civil, criminal, administrative, or legislative proceeding against the individual absent written consent from the individual or a court order. </a:t>
            </a:r>
          </a:p>
        </p:txBody>
      </p:sp>
      <p:sp>
        <p:nvSpPr>
          <p:cNvPr id="3" name="Title 2" descr="" title="">
            <a:extLst>
              <a:ext uri="{FF2B5EF4-FFF2-40B4-BE49-F238E27FC236}">
                <a16:creationId xmlns:a16="http://schemas.microsoft.com/office/drawing/2014/main" id="{FF8FD189-69E2-921C-BEDE-8AD15CC47A8A}"/>
              </a:ext>
            </a:extLst>
          </p:cNvPr>
          <p:cNvSpPr>
            <a:spLocks noGrp="1"/>
          </p:cNvSpPr>
          <p:nvPr>
            <p:ph type="title"/>
          </p:nvPr>
        </p:nvSpPr>
        <p:spPr>
          <a:xfrm>
            <a:off x="724618" y="187405"/>
            <a:ext cx="10629181" cy="1325563"/>
          </a:xfrm>
          <a:ln>
            <a:noFill/>
          </a:ln>
        </p:spPr>
        <p:txBody>
          <a:bodyPr>
            <a:normAutofit/>
          </a:bodyPr>
          <a:lstStyle/>
          <a:p>
            <a:r>
              <a:rPr lang="en-US" dirty="0"/>
              <a:t>Required Updates to NPPs for Part 2</a:t>
            </a:r>
          </a:p>
        </p:txBody>
      </p:sp>
      <p:sp>
        <p:nvSpPr>
          <p:cNvPr id="4" name="Slide Number Placeholder 3" descr="" title="">
            <a:extLst>
              <a:ext uri="{FF2B5EF4-FFF2-40B4-BE49-F238E27FC236}">
                <a16:creationId xmlns:a16="http://schemas.microsoft.com/office/drawing/2014/main" id="{AD8BA0FF-A97E-CB9D-2EF3-587DA6F9AFD4}"/>
              </a:ext>
            </a:extLst>
          </p:cNvPr>
          <p:cNvSpPr>
            <a:spLocks noGrp="1"/>
          </p:cNvSpPr>
          <p:nvPr>
            <p:ph type="sldNum" sz="quarter" idx="12"/>
          </p:nvPr>
        </p:nvSpPr>
        <p:spPr>
          <a:xfrm>
            <a:off x="5384800" y="6345598"/>
            <a:ext cx="1422400" cy="243417"/>
          </a:xfrm>
        </p:spPr>
        <p:txBody>
          <a:bodyPr/>
          <a:lstStyle/>
          <a:p>
            <a:pPr algn="ctr"/>
            <a:fld id="{B6F15528-21DE-4FAA-801E-634DDDAF4B2B}" type="slidenum">
              <a:rPr lang="en-US" sz="1100" smtClean="0">
                <a:solidFill>
                  <a:schemeClr val="tx1"/>
                </a:solidFill>
              </a:rPr>
              <a:pPr algn="ctr"/>
              <a:t>38</a:t>
            </a:fld>
            <a:endParaRPr lang="en-US" sz="1100" dirty="0">
              <a:solidFill>
                <a:schemeClr val="tx1"/>
              </a:solidFill>
            </a:endParaRPr>
          </a:p>
        </p:txBody>
      </p:sp>
    </p:spTree>
    <p:extLst>
      <p:ext uri="{BB962C8B-B14F-4D97-AF65-F5344CB8AC3E}">
        <p14:creationId xmlns:p14="http://schemas.microsoft.com/office/powerpoint/2010/main" val="4147089302"/>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BAE0576A-35FA-7D04-4D58-EE1162CC43A7}"/>
              </a:ext>
            </a:extLst>
          </p:cNvPr>
          <p:cNvSpPr>
            <a:spLocks noGrp="1"/>
          </p:cNvSpPr>
          <p:nvPr>
            <p:ph idx="1"/>
          </p:nvPr>
        </p:nvSpPr>
        <p:spPr>
          <a:xfrm>
            <a:off x="724620" y="1910634"/>
            <a:ext cx="5371380" cy="4615555"/>
          </a:xfrm>
        </p:spPr>
        <p:txBody>
          <a:bodyPr>
            <a:normAutofit/>
          </a:bodyPr>
          <a:lstStyle/>
          <a:p>
            <a:pPr marL="285750" marR="0" indent="-285750">
              <a:lnSpc>
                <a:spcPct val="115000"/>
              </a:lnSpc>
              <a:spcBef>
                <a:spcPts val="0"/>
              </a:spcBef>
              <a:spcAft>
                <a:spcPts val="800"/>
              </a:spcAft>
              <a:buFont typeface="Arial" panose="020B0604020202020204" pitchFamily="34" charset="0"/>
              <a:buChar cha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HHS published this final rule (the “Part 2 Rule”) on February 16, 2024, to </a:t>
            </a:r>
            <a:r>
              <a:rPr lang="en-US" sz="1800" b="0" dirty="0"/>
              <a:t>modify its regulations to implement section 3221 of the Coronavirus Aid, Relief, and Economic Security (CARES) Act (signed March 27, 2020)</a:t>
            </a: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Arial" panose="020B0604020202020204" pitchFamily="34" charset="0"/>
              <a:buChar char="•"/>
            </a:pPr>
            <a:r>
              <a:rPr lang="en-US" sz="1800" b="0" kern="100" dirty="0">
                <a:latin typeface="Aptos" panose="020B0004020202020204" pitchFamily="34" charset="0"/>
                <a:ea typeface="Aptos" panose="020B0004020202020204" pitchFamily="34" charset="0"/>
                <a:cs typeface="Times New Roman" panose="02020603050405020304" pitchFamily="18" charset="0"/>
              </a:rPr>
              <a:t>The Part 2 Rule has several interactions with HIPAA, as Congress sought to align Part 2 and HIPAA on several aspects. </a:t>
            </a:r>
          </a:p>
          <a:p>
            <a:pPr marL="285750" marR="0" indent="-285750">
              <a:lnSpc>
                <a:spcPct val="115000"/>
              </a:lnSpc>
              <a:spcBef>
                <a:spcPts val="0"/>
              </a:spcBef>
              <a:spcAft>
                <a:spcPts val="800"/>
              </a:spcAft>
              <a:buFont typeface="Arial" panose="020B0604020202020204" pitchFamily="34" charset="0"/>
              <a:buChar cha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The </a:t>
            </a:r>
            <a:r>
              <a:rPr lang="en-US" sz="1800" b="0" kern="100" dirty="0">
                <a:latin typeface="Aptos" panose="020B0004020202020204" pitchFamily="34" charset="0"/>
                <a:ea typeface="Aptos" panose="020B0004020202020204" pitchFamily="34" charset="0"/>
                <a:cs typeface="Times New Roman" panose="02020603050405020304" pitchFamily="18" charset="0"/>
              </a:rPr>
              <a:t>Part 2 Rule also overlaps with the Reproductive Health Rule on NPP requirements.</a:t>
            </a: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Effective Date </a:t>
            </a:r>
            <a:r>
              <a:rPr lang="en-US" sz="1800" b="0" kern="100" dirty="0">
                <a:latin typeface="Aptos" panose="020B0004020202020204" pitchFamily="34" charset="0"/>
                <a:ea typeface="Aptos" panose="020B0004020202020204" pitchFamily="34" charset="0"/>
                <a:cs typeface="Times New Roman" panose="02020603050405020304" pitchFamily="18" charset="0"/>
              </a:rPr>
              <a:t>– April 16, 2024</a:t>
            </a:r>
          </a:p>
          <a:p>
            <a:pPr marL="285750" marR="0" indent="-285750">
              <a:lnSpc>
                <a:spcPct val="115000"/>
              </a:lnSpc>
              <a:spcBef>
                <a:spcPts val="0"/>
              </a:spcBef>
              <a:spcAft>
                <a:spcPts val="800"/>
              </a:spcAft>
              <a:buFont typeface="Arial" panose="020B0604020202020204" pitchFamily="34" charset="0"/>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Compliance Date </a:t>
            </a:r>
            <a:r>
              <a:rPr lang="en-US" sz="1800" b="0" kern="100" dirty="0">
                <a:latin typeface="Aptos" panose="020B0004020202020204" pitchFamily="34" charset="0"/>
                <a:ea typeface="Aptos" panose="020B0004020202020204" pitchFamily="34" charset="0"/>
                <a:cs typeface="Times New Roman" panose="02020603050405020304" pitchFamily="18" charset="0"/>
              </a:rPr>
              <a:t>– February 16, 2026</a:t>
            </a:r>
          </a:p>
          <a:p>
            <a:pPr marL="285750" marR="0" indent="-285750">
              <a:lnSpc>
                <a:spcPct val="115000"/>
              </a:lnSpc>
              <a:spcBef>
                <a:spcPts val="0"/>
              </a:spcBef>
              <a:spcAft>
                <a:spcPts val="800"/>
              </a:spcAft>
              <a:buFont typeface="Arial" panose="020B0604020202020204" pitchFamily="34" charset="0"/>
              <a:buChar char="•"/>
            </a:pPr>
            <a:endParaRPr lang="en-US" sz="1800" b="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Arial" panose="020B0604020202020204" pitchFamily="34" charset="0"/>
              <a:buChar char="•"/>
            </a:pP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Arial" panose="020B0604020202020204" pitchFamily="34" charset="0"/>
              <a:buChar char="•"/>
            </a:pP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solidFill>
                <a:srgbClr val="FF33CC"/>
              </a:solidFill>
            </a:endParaRPr>
          </a:p>
        </p:txBody>
      </p:sp>
      <p:sp>
        <p:nvSpPr>
          <p:cNvPr id="3" name="Title 2" descr="" title="">
            <a:extLst>
              <a:ext uri="{FF2B5EF4-FFF2-40B4-BE49-F238E27FC236}">
                <a16:creationId xmlns:a16="http://schemas.microsoft.com/office/drawing/2014/main" id="{12A93B6E-5E6A-A99F-A804-210432804E49}"/>
              </a:ext>
            </a:extLst>
          </p:cNvPr>
          <p:cNvSpPr>
            <a:spLocks noGrp="1"/>
          </p:cNvSpPr>
          <p:nvPr>
            <p:ph type="title"/>
          </p:nvPr>
        </p:nvSpPr>
        <p:spPr/>
        <p:txBody>
          <a:bodyPr>
            <a:normAutofit fontScale="90000"/>
          </a:bodyPr>
          <a:lstStyle/>
          <a:p>
            <a:r>
              <a:rPr lang="en-US" dirty="0"/>
              <a:t>Confidentiality of Substance Use Disorder (SUD) Patient Records Final Rule</a:t>
            </a:r>
          </a:p>
        </p:txBody>
      </p:sp>
      <p:sp>
        <p:nvSpPr>
          <p:cNvPr id="4" name="Slide Number Placeholder 3" descr="" title="">
            <a:extLst>
              <a:ext uri="{FF2B5EF4-FFF2-40B4-BE49-F238E27FC236}">
                <a16:creationId xmlns:a16="http://schemas.microsoft.com/office/drawing/2014/main" id="{A0A4B1FB-CEF6-37F0-7E98-AD7C37B0A064}"/>
              </a:ext>
            </a:extLst>
          </p:cNvPr>
          <p:cNvSpPr>
            <a:spLocks noGrp="1"/>
          </p:cNvSpPr>
          <p:nvPr>
            <p:ph type="sldNum" sz="quarter" idx="12"/>
          </p:nvPr>
        </p:nvSpPr>
        <p:spPr>
          <a:xfrm>
            <a:off x="5384800" y="6306859"/>
            <a:ext cx="1422400" cy="2434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00" b="0" i="0" u="none" strike="noStrike" kern="1200" cap="none" spc="0" normalizeH="0" baseline="0" noProof="0" smtClean="0">
                <a:ln>
                  <a:noFill/>
                </a:ln>
                <a:solidFill>
                  <a:schemeClr val="tx1"/>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schemeClr val="tx1"/>
              </a:solidFill>
              <a:effectLst/>
              <a:uLnTx/>
              <a:uFillTx/>
              <a:latin typeface="Calibri"/>
              <a:ea typeface="+mn-ea"/>
              <a:cs typeface="+mn-cs"/>
            </a:endParaRPr>
          </a:p>
        </p:txBody>
      </p:sp>
      <p:sp>
        <p:nvSpPr>
          <p:cNvPr id="6" name="TextBox 5" descr="" title="">
            <a:extLst>
              <a:ext uri="{FF2B5EF4-FFF2-40B4-BE49-F238E27FC236}">
                <a16:creationId xmlns:a16="http://schemas.microsoft.com/office/drawing/2014/main" id="{F890AE9F-72D9-975F-739F-DBA25144B75A}"/>
              </a:ext>
            </a:extLst>
          </p:cNvPr>
          <p:cNvSpPr txBox="1"/>
          <p:nvPr/>
        </p:nvSpPr>
        <p:spPr>
          <a:xfrm>
            <a:off x="481262" y="6358692"/>
            <a:ext cx="3647975" cy="369332"/>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89 Fed. Reg. 12472</a:t>
            </a:r>
          </a:p>
        </p:txBody>
      </p:sp>
      <p:pic>
        <p:nvPicPr>
          <p:cNvPr id="8" name="Picture 7" descr="" title="">
            <a:extLst>
              <a:ext uri="{FF2B5EF4-FFF2-40B4-BE49-F238E27FC236}">
                <a16:creationId xmlns:a16="http://schemas.microsoft.com/office/drawing/2014/main" id="{D80407A8-605B-ABAD-0E17-3891E2353010}"/>
              </a:ext>
            </a:extLst>
          </p:cNvPr>
          <p:cNvPicPr>
            <a:picLocks noChangeAspect="1"/>
          </p:cNvPicPr>
          <p:nvPr/>
        </p:nvPicPr>
        <p:blipFill>
          <a:blip r:embed="rId3"/>
          <a:stretch>
            <a:fillRect/>
          </a:stretch>
        </p:blipFill>
        <p:spPr>
          <a:xfrm>
            <a:off x="6339358" y="2122765"/>
            <a:ext cx="5363323" cy="3305636"/>
          </a:xfrm>
          <a:prstGeom prst="rect">
            <a:avLst/>
          </a:prstGeom>
        </p:spPr>
      </p:pic>
      <p:sp>
        <p:nvSpPr>
          <p:cNvPr id="10" name="TextBox 9" descr="" title="">
            <a:extLst>
              <a:ext uri="{FF2B5EF4-FFF2-40B4-BE49-F238E27FC236}">
                <a16:creationId xmlns:a16="http://schemas.microsoft.com/office/drawing/2014/main" id="{531E3920-58B4-677E-80ED-610917180B79}"/>
              </a:ext>
            </a:extLst>
          </p:cNvPr>
          <p:cNvSpPr txBox="1"/>
          <p:nvPr/>
        </p:nvSpPr>
        <p:spPr>
          <a:xfrm>
            <a:off x="6586555" y="5407810"/>
            <a:ext cx="6318984" cy="230832"/>
          </a:xfrm>
          <a:prstGeom prst="rect">
            <a:avLst/>
          </a:prstGeom>
          <a:noFill/>
        </p:spPr>
        <p:txBody>
          <a:bodyPr wrap="square">
            <a:spAutoFit/>
          </a:bodyPr>
          <a:lstStyle/>
          <a:p>
            <a:r>
              <a:rPr lang="en-US" sz="900" i="1" dirty="0"/>
              <a:t>Image Source: https://www.govinfo.gov/content/pkg/FR-2024-02-16/pdf/2024-02544.pdf</a:t>
            </a:r>
          </a:p>
        </p:txBody>
      </p:sp>
    </p:spTree>
    <p:extLst>
      <p:ext uri="{BB962C8B-B14F-4D97-AF65-F5344CB8AC3E}">
        <p14:creationId xmlns:p14="http://schemas.microsoft.com/office/powerpoint/2010/main" val="2528403350"/>
      </p:ext>
    </p:extLst>
  </p:cSld>
  <p:clrMapOvr>
    <a:masterClrMapping/>
  </p:clrMapOvr>
</p:sld>
</file>

<file path=ppt/slides/slide4.xml><?xml version="1.0" encoding="utf-8"?>
<p:sld xmlns:a16="http://schemas.microsoft.com/office/drawing/2014/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98FF053F-FF00-9595-D3F5-EE9C4B9AFC04}"/>
              </a:ext>
            </a:extLst>
          </p:cNvPr>
          <p:cNvSpPr>
            <a:spLocks noGrp="1"/>
          </p:cNvSpPr>
          <p:nvPr>
            <p:ph type="title"/>
          </p:nvPr>
        </p:nvSpPr>
        <p:spPr/>
        <p:txBody>
          <a:bodyPr/>
          <a:lstStyle/>
          <a:p>
            <a:r>
              <a:rPr lang="en-US" dirty="0"/>
              <a:t>The Legal Origins of HIPAA </a:t>
            </a:r>
          </a:p>
        </p:txBody>
      </p:sp>
      <p:sp>
        <p:nvSpPr>
          <p:cNvPr id="6" name="Content Placeholder 5" descr="" title="">
            <a:extLst>
              <a:ext uri="{FF2B5EF4-FFF2-40B4-BE49-F238E27FC236}">
                <a16:creationId xmlns:a16="http://schemas.microsoft.com/office/drawing/2014/main" id="{03484371-710F-822A-75E7-5A352B7A733A}"/>
              </a:ext>
            </a:extLst>
          </p:cNvPr>
          <p:cNvSpPr>
            <a:spLocks noGrp="1"/>
          </p:cNvSpPr>
          <p:nvPr>
            <p:ph sz="half" idx="1"/>
          </p:nvPr>
        </p:nvSpPr>
        <p:spPr>
          <a:xfrm>
            <a:off x="347472" y="1690688"/>
            <a:ext cx="6194730" cy="4644124"/>
          </a:xfrm>
        </p:spPr>
        <p:txBody>
          <a:bodyPr>
            <a:normAutofit fontScale="92500" lnSpcReduction="10000"/>
          </a:bodyPr>
          <a:lstStyle/>
          <a:p>
            <a:pPr marL="342900" indent="-342900">
              <a:buFont typeface="Arial" panose="020B0604020202020204" pitchFamily="34" charset="0"/>
              <a:buChar char="•"/>
            </a:pPr>
            <a:r>
              <a:rPr lang="en-US" b="0" dirty="0"/>
              <a:t>“HIPAA” refers to the Health Insurance Portability and Accountability Act of 1996, Pub. L. 104-191, which was enacted on August 21, 1996. </a:t>
            </a:r>
          </a:p>
          <a:p>
            <a:pPr marL="342900" indent="-342900">
              <a:buFont typeface="Arial" panose="020B0604020202020204" pitchFamily="34" charset="0"/>
              <a:buChar char="•"/>
            </a:pPr>
            <a:r>
              <a:rPr lang="en-US" b="0" dirty="0"/>
              <a:t>One of HIPAA’s primary purposes was to protect health insurance coverage for workers and their families who change or lose jobs. </a:t>
            </a:r>
          </a:p>
          <a:p>
            <a:pPr marL="342900" indent="-342900">
              <a:buFont typeface="Arial" panose="020B0604020202020204" pitchFamily="34" charset="0"/>
              <a:buChar char="•"/>
            </a:pPr>
            <a:r>
              <a:rPr lang="en-US" b="0" dirty="0"/>
              <a:t>However, standards for privacy and security were also needed because of the increasing exchange of personal health information between different kinds of entities in a diverse health care marketplace.</a:t>
            </a:r>
          </a:p>
          <a:p>
            <a:pPr marL="342900" indent="-342900">
              <a:buFont typeface="Arial" panose="020B0604020202020204" pitchFamily="34" charset="0"/>
              <a:buChar char="•"/>
            </a:pPr>
            <a:r>
              <a:rPr lang="en-US" b="0" u="sng" dirty="0"/>
              <a:t>Administrative Simplification Provisions </a:t>
            </a:r>
            <a:r>
              <a:rPr lang="en-US" b="0" dirty="0"/>
              <a:t>- Sections 261 through 264 of HIPAA requires the Secretary of the U.S. Department of Health and Human Services (HHS) to publicize standards for the electronic exchange, privacy, and security of health information. </a:t>
            </a:r>
          </a:p>
        </p:txBody>
      </p:sp>
      <p:pic>
        <p:nvPicPr>
          <p:cNvPr id="8" name="Content Placeholder 7" descr="" title="">
            <a:extLst>
              <a:ext uri="{FF2B5EF4-FFF2-40B4-BE49-F238E27FC236}">
                <a16:creationId xmlns:a16="http://schemas.microsoft.com/office/drawing/2014/main" id="{F8E453F8-D191-F144-BD99-E746A5E90EEA}"/>
              </a:ext>
            </a:extLst>
          </p:cNvPr>
          <p:cNvPicPr>
            <a:picLocks noGrp="1" noChangeAspect="1"/>
          </p:cNvPicPr>
          <p:nvPr>
            <p:ph sz="half" idx="2"/>
          </p:nvPr>
        </p:nvPicPr>
        <p:blipFill>
          <a:blip r:embed="rId3"/>
          <a:stretch>
            <a:fillRect/>
          </a:stretch>
        </p:blipFill>
        <p:spPr>
          <a:xfrm>
            <a:off x="6917098" y="1866376"/>
            <a:ext cx="4436703" cy="3506788"/>
          </a:xfrm>
          <a:prstGeom prst="rect">
            <a:avLst/>
          </a:prstGeom>
        </p:spPr>
      </p:pic>
      <p:sp>
        <p:nvSpPr>
          <p:cNvPr id="2" name="TextBox 1" descr="" title="">
            <a:extLst>
              <a:ext uri="{FF2B5EF4-FFF2-40B4-BE49-F238E27FC236}">
                <a16:creationId xmlns:a16="http://schemas.microsoft.com/office/drawing/2014/main" id="{957FF786-7593-3D04-9964-B182598A4E5A}"/>
              </a:ext>
            </a:extLst>
          </p:cNvPr>
          <p:cNvSpPr txBox="1"/>
          <p:nvPr/>
        </p:nvSpPr>
        <p:spPr>
          <a:xfrm>
            <a:off x="6803976" y="5373164"/>
            <a:ext cx="3772687" cy="584775"/>
          </a:xfrm>
          <a:prstGeom prst="rect">
            <a:avLst/>
          </a:prstGeom>
          <a:noFill/>
        </p:spPr>
        <p:txBody>
          <a:bodyPr wrap="square" rtlCol="0">
            <a:spAutoFit/>
          </a:bodyPr>
          <a:lstStyle/>
          <a:p>
            <a:r>
              <a:rPr lang="en-US" sz="800" i="1" dirty="0"/>
              <a:t>Image Source: </a:t>
            </a:r>
          </a:p>
          <a:p>
            <a:r>
              <a:rPr lang="en-US" sz="800" dirty="0"/>
              <a:t>AP Photo. </a:t>
            </a:r>
            <a:r>
              <a:rPr lang="en-US" sz="800" dirty="0">
                <a:solidFill>
                  <a:srgbClr val="535758"/>
                </a:solidFill>
                <a:hlinkClick r:id="rId4">
                  <a:extLst>
                    <a:ext uri="{A12FA001-AC4F-418D-AE19-62706E023703}">
                      <ahyp:hlinkClr xmlns:ahyp="http://schemas.microsoft.com/office/drawing/2018/hyperlinkcolor" val="tx"/>
                    </a:ext>
                  </a:extLst>
                </a:hlinkClick>
              </a:rPr>
              <a:t>https://www.modernhealthcare.com/article/20160813/MAGAZINE/308139964/at-20-is-hipaa-hitting-its-stride-or-is-it-over-the-hill</a:t>
            </a:r>
            <a:r>
              <a:rPr lang="en-US" sz="800" dirty="0">
                <a:solidFill>
                  <a:srgbClr val="535758"/>
                </a:solidFill>
              </a:rPr>
              <a:t> </a:t>
            </a:r>
          </a:p>
        </p:txBody>
      </p:sp>
      <p:sp>
        <p:nvSpPr>
          <p:cNvPr id="4" name="TextBox 3" descr="" title="">
            <a:extLst>
              <a:ext uri="{FF2B5EF4-FFF2-40B4-BE49-F238E27FC236}">
                <a16:creationId xmlns:a16="http://schemas.microsoft.com/office/drawing/2014/main" id="{15E40902-A815-2D03-89D3-50423CC5D478}"/>
              </a:ext>
            </a:extLst>
          </p:cNvPr>
          <p:cNvSpPr txBox="1"/>
          <p:nvPr/>
        </p:nvSpPr>
        <p:spPr>
          <a:xfrm>
            <a:off x="2935794" y="6492874"/>
            <a:ext cx="6320412" cy="261610"/>
          </a:xfrm>
          <a:prstGeom prst="rect">
            <a:avLst/>
          </a:prstGeom>
          <a:noFill/>
        </p:spPr>
        <p:txBody>
          <a:bodyPr wrap="square">
            <a:spAutoFit/>
          </a:bodyPr>
          <a:lstStyle/>
          <a:p>
            <a:pPr algn="ctr"/>
            <a:fld id="{B6F15528-21DE-4FAA-801E-634DDDAF4B2B}" type="slidenum">
              <a:rPr lang="en-US" sz="1100" smtClean="0"/>
              <a:pPr algn="ctr"/>
              <a:t>4</a:t>
            </a:fld>
            <a:endParaRPr lang="en-US" sz="1100" dirty="0"/>
          </a:p>
        </p:txBody>
      </p:sp>
    </p:spTree>
    <p:extLst>
      <p:ext uri="{BB962C8B-B14F-4D97-AF65-F5344CB8AC3E}">
        <p14:creationId xmlns:p14="http://schemas.microsoft.com/office/powerpoint/2010/main" val="3856898394"/>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07D6AE09-3F45-DD9D-A63A-C2FC243E5840}"/>
              </a:ext>
            </a:extLst>
          </p:cNvPr>
          <p:cNvSpPr>
            <a:spLocks noGrp="1"/>
          </p:cNvSpPr>
          <p:nvPr>
            <p:ph idx="1"/>
          </p:nvPr>
        </p:nvSpPr>
        <p:spPr>
          <a:xfrm>
            <a:off x="724620" y="1444555"/>
            <a:ext cx="10742760" cy="4611688"/>
          </a:xfrm>
        </p:spPr>
        <p:txBody>
          <a:bodyPr>
            <a:noAutofit/>
          </a:bodyPr>
          <a:lstStyle/>
          <a:p>
            <a:pPr marL="342900" indent="-342900">
              <a:buFont typeface="Arial" panose="020B0604020202020204" pitchFamily="34" charset="0"/>
              <a:buChar char="•"/>
            </a:pPr>
            <a:r>
              <a:rPr lang="en-US" sz="2400" b="0" dirty="0"/>
              <a:t>Section 3221(i) of the CARES Act directed HHS to modify the NPP provisions to include new requirements for covered entities covered entities that are Part 2 programs and covered entities that receive Part 2 records from a Part 2 program.</a:t>
            </a:r>
          </a:p>
          <a:p>
            <a:pPr marL="342900" indent="-342900">
              <a:buFont typeface="Arial" panose="020B0604020202020204" pitchFamily="34" charset="0"/>
              <a:buChar char="•"/>
            </a:pPr>
            <a:r>
              <a:rPr lang="en-US" sz="2400" b="0" dirty="0"/>
              <a:t>The Part 2 Final Rule noted that HHS was not finalizing the proposed modifications to the NPP provisions at that time but that it planned to do so in a future HIPAA final rule.</a:t>
            </a:r>
          </a:p>
          <a:p>
            <a:pPr marL="342900" indent="-342900">
              <a:buFont typeface="Arial" panose="020B0604020202020204" pitchFamily="34" charset="0"/>
              <a:buChar char="•"/>
            </a:pPr>
            <a:r>
              <a:rPr lang="en-US" sz="2400" b="0" dirty="0"/>
              <a:t>So covered entities would not need to revise their NPPs twice within short period of time, HHS stated in the Part 2 Rule that it would exercise enforcement discretion related to the requirement that covered entities update their NPPs whenever material changes are made to privacy practices until the compliance date established by a future HIPAA final rule – which became the Reproductive Health Rule.</a:t>
            </a:r>
          </a:p>
        </p:txBody>
      </p:sp>
      <p:sp>
        <p:nvSpPr>
          <p:cNvPr id="3" name="Title 2" descr="" title="">
            <a:extLst>
              <a:ext uri="{FF2B5EF4-FFF2-40B4-BE49-F238E27FC236}">
                <a16:creationId xmlns:a16="http://schemas.microsoft.com/office/drawing/2014/main" id="{B77E6C17-0F34-F23C-E90A-0E264D824218}"/>
              </a:ext>
            </a:extLst>
          </p:cNvPr>
          <p:cNvSpPr>
            <a:spLocks noGrp="1"/>
          </p:cNvSpPr>
          <p:nvPr>
            <p:ph type="title"/>
          </p:nvPr>
        </p:nvSpPr>
        <p:spPr>
          <a:xfrm>
            <a:off x="724620" y="223767"/>
            <a:ext cx="10629181" cy="1325563"/>
          </a:xfrm>
        </p:spPr>
        <p:txBody>
          <a:bodyPr>
            <a:normAutofit fontScale="90000"/>
          </a:bodyPr>
          <a:lstStyle/>
          <a:p>
            <a:r>
              <a:rPr lang="en-US" dirty="0"/>
              <a:t>Reproductive Health Rule Crossover With Part 2</a:t>
            </a:r>
          </a:p>
        </p:txBody>
      </p:sp>
      <p:sp>
        <p:nvSpPr>
          <p:cNvPr id="4" name="Slide Number Placeholder 3" descr="" title="">
            <a:extLst>
              <a:ext uri="{FF2B5EF4-FFF2-40B4-BE49-F238E27FC236}">
                <a16:creationId xmlns:a16="http://schemas.microsoft.com/office/drawing/2014/main" id="{8F08429A-3323-BD19-0C13-EF6AEFF4573A}"/>
              </a:ext>
            </a:extLst>
          </p:cNvPr>
          <p:cNvSpPr>
            <a:spLocks noGrp="1"/>
          </p:cNvSpPr>
          <p:nvPr>
            <p:ph type="sldNum" sz="quarter" idx="12"/>
          </p:nvPr>
        </p:nvSpPr>
        <p:spPr>
          <a:xfrm>
            <a:off x="5384800" y="6302973"/>
            <a:ext cx="1422400" cy="243417"/>
          </a:xfrm>
        </p:spPr>
        <p:txBody>
          <a:bodyPr/>
          <a:lstStyle/>
          <a:p>
            <a:pPr algn="ctr"/>
            <a:fld id="{B6F15528-21DE-4FAA-801E-634DDDAF4B2B}" type="slidenum">
              <a:rPr lang="en-US" sz="1100" smtClean="0">
                <a:solidFill>
                  <a:schemeClr val="tx1"/>
                </a:solidFill>
              </a:rPr>
              <a:pPr algn="ctr"/>
              <a:t>40</a:t>
            </a:fld>
            <a:endParaRPr lang="en-US" sz="1100" dirty="0">
              <a:solidFill>
                <a:schemeClr val="tx1"/>
              </a:solidFill>
            </a:endParaRPr>
          </a:p>
        </p:txBody>
      </p:sp>
    </p:spTree>
    <p:extLst>
      <p:ext uri="{BB962C8B-B14F-4D97-AF65-F5344CB8AC3E}">
        <p14:creationId xmlns:p14="http://schemas.microsoft.com/office/powerpoint/2010/main" val="839023597"/>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BAE0576A-35FA-7D04-4D58-EE1162CC43A7}"/>
              </a:ext>
            </a:extLst>
          </p:cNvPr>
          <p:cNvSpPr>
            <a:spLocks noGrp="1"/>
          </p:cNvSpPr>
          <p:nvPr>
            <p:ph idx="1"/>
          </p:nvPr>
        </p:nvSpPr>
        <p:spPr>
          <a:xfrm>
            <a:off x="724620" y="1819571"/>
            <a:ext cx="10629181" cy="4615555"/>
          </a:xfrm>
        </p:spPr>
        <p:txBody>
          <a:bodyPr>
            <a:normAutofit/>
          </a:bodyPr>
          <a:lstStyle/>
          <a:p>
            <a:pPr>
              <a:lnSpc>
                <a:spcPct val="115000"/>
              </a:lnSpc>
              <a:spcBef>
                <a:spcPts val="0"/>
              </a:spcBef>
              <a:spcAft>
                <a:spcPts val="800"/>
              </a:spcAft>
            </a:pPr>
            <a:r>
              <a:rPr lang="en-US" sz="2200" kern="100" dirty="0">
                <a:solidFill>
                  <a:srgbClr val="00A7B5"/>
                </a:solidFill>
                <a:ea typeface="Aptos" panose="020B0004020202020204" pitchFamily="34" charset="0"/>
                <a:cs typeface="Times New Roman" panose="02020603050405020304" pitchFamily="18" charset="0"/>
              </a:rPr>
              <a:t>WHAT IS 42 CFR PART 2?: </a:t>
            </a:r>
            <a:r>
              <a:rPr lang="en-US" sz="2200" b="0" kern="100" dirty="0">
                <a:ea typeface="Aptos" panose="020B0004020202020204" pitchFamily="34" charset="0"/>
                <a:cs typeface="Times New Roman" panose="02020603050405020304" pitchFamily="18" charset="0"/>
              </a:rPr>
              <a:t>42 CFR </a:t>
            </a:r>
            <a:r>
              <a:rPr lang="en-US" sz="2200" b="0" kern="100" dirty="0">
                <a:effectLst/>
                <a:ea typeface="Aptos" panose="020B0004020202020204" pitchFamily="34" charset="0"/>
                <a:cs typeface="Times New Roman" panose="02020603050405020304" pitchFamily="18" charset="0"/>
              </a:rPr>
              <a:t>Part 2  (“Part 2”) protects “[r]ecords of the identity, diagnosis, prognosis, or treatment of any patient which are maintained in connection with the performance of any program or activity relating to </a:t>
            </a:r>
            <a:r>
              <a:rPr lang="en-US" sz="2200" b="0" kern="100" dirty="0">
                <a:ea typeface="Aptos" panose="020B0004020202020204" pitchFamily="34" charset="0"/>
                <a:cs typeface="Times New Roman" panose="02020603050405020304" pitchFamily="18" charset="0"/>
              </a:rPr>
              <a:t>[SUD]</a:t>
            </a:r>
            <a:r>
              <a:rPr lang="en-US" sz="2200" b="0" kern="100" dirty="0">
                <a:effectLst/>
                <a:ea typeface="Aptos" panose="020B0004020202020204" pitchFamily="34" charset="0"/>
                <a:cs typeface="Times New Roman" panose="02020603050405020304" pitchFamily="18" charset="0"/>
              </a:rPr>
              <a:t> education, prevention, training, treatment, rehabilitation, or research, which is conducted, regulated, or directly or indirectly assisted by any department or agency of the United States.”</a:t>
            </a:r>
          </a:p>
          <a:p>
            <a:pPr marL="0" marR="0">
              <a:lnSpc>
                <a:spcPct val="115000"/>
              </a:lnSpc>
              <a:spcBef>
                <a:spcPts val="0"/>
              </a:spcBef>
              <a:spcAft>
                <a:spcPts val="800"/>
              </a:spcAft>
            </a:pPr>
            <a:r>
              <a:rPr lang="en-US" sz="2200" kern="100" dirty="0">
                <a:solidFill>
                  <a:srgbClr val="00A7B5"/>
                </a:solidFill>
                <a:ea typeface="Aptos" panose="020B0004020202020204" pitchFamily="34" charset="0"/>
                <a:cs typeface="Times New Roman" panose="02020603050405020304" pitchFamily="18" charset="0"/>
              </a:rPr>
              <a:t>PURPOSE: </a:t>
            </a:r>
            <a:r>
              <a:rPr lang="en-US" sz="2200" b="0" kern="100" dirty="0">
                <a:effectLst/>
                <a:ea typeface="Aptos" panose="020B0004020202020204" pitchFamily="34" charset="0"/>
                <a:cs typeface="Times New Roman" panose="02020603050405020304" pitchFamily="18" charset="0"/>
              </a:rPr>
              <a:t>Confidentiality protections help address concerns that discrimination and fear of prosecution deter people from entering treatment for SUD.</a:t>
            </a:r>
          </a:p>
          <a:p>
            <a:pPr marL="0" marR="0" algn="ctr">
              <a:lnSpc>
                <a:spcPct val="115000"/>
              </a:lnSpc>
              <a:spcBef>
                <a:spcPts val="0"/>
              </a:spcBef>
              <a:spcAft>
                <a:spcPts val="800"/>
              </a:spcAft>
            </a:pPr>
            <a:r>
              <a:rPr lang="en-US" sz="1800" kern="100" dirty="0">
                <a:effectLst/>
                <a:ea typeface="Aptos" panose="020B0004020202020204" pitchFamily="34" charset="0"/>
                <a:cs typeface="Times New Roman" panose="02020603050405020304" pitchFamily="18" charset="0"/>
              </a:rPr>
              <a:t> </a:t>
            </a:r>
          </a:p>
          <a:p>
            <a:endParaRPr lang="en-US" dirty="0">
              <a:solidFill>
                <a:srgbClr val="FF33CC"/>
              </a:solidFill>
            </a:endParaRPr>
          </a:p>
        </p:txBody>
      </p:sp>
      <p:sp>
        <p:nvSpPr>
          <p:cNvPr id="3" name="Title 2" descr="" title="">
            <a:extLst>
              <a:ext uri="{FF2B5EF4-FFF2-40B4-BE49-F238E27FC236}">
                <a16:creationId xmlns:a16="http://schemas.microsoft.com/office/drawing/2014/main" id="{12A93B6E-5E6A-A99F-A804-210432804E49}"/>
              </a:ext>
            </a:extLst>
          </p:cNvPr>
          <p:cNvSpPr>
            <a:spLocks noGrp="1"/>
          </p:cNvSpPr>
          <p:nvPr>
            <p:ph type="title"/>
          </p:nvPr>
        </p:nvSpPr>
        <p:spPr/>
        <p:txBody>
          <a:bodyPr>
            <a:normAutofit/>
          </a:bodyPr>
          <a:lstStyle/>
          <a:p>
            <a:r>
              <a:rPr lang="en-US" dirty="0"/>
              <a:t>Overview - 42 C.F.R. Part 2</a:t>
            </a:r>
          </a:p>
        </p:txBody>
      </p:sp>
      <p:sp>
        <p:nvSpPr>
          <p:cNvPr id="4" name="Slide Number Placeholder 3" descr="" title="">
            <a:extLst>
              <a:ext uri="{FF2B5EF4-FFF2-40B4-BE49-F238E27FC236}">
                <a16:creationId xmlns:a16="http://schemas.microsoft.com/office/drawing/2014/main" id="{A0A4B1FB-CEF6-37F0-7E98-AD7C37B0A064}"/>
              </a:ext>
            </a:extLst>
          </p:cNvPr>
          <p:cNvSpPr>
            <a:spLocks noGrp="1"/>
          </p:cNvSpPr>
          <p:nvPr>
            <p:ph type="sldNum" sz="quarter" idx="12"/>
          </p:nvPr>
        </p:nvSpPr>
        <p:spPr>
          <a:xfrm>
            <a:off x="5384800" y="6249457"/>
            <a:ext cx="1422400" cy="2434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00" b="0" i="0" u="none" strike="noStrike" kern="1200" cap="none" spc="0" normalizeH="0" baseline="0" noProof="0" smtClean="0">
                <a:ln>
                  <a:noFill/>
                </a:ln>
                <a:solidFill>
                  <a:schemeClr val="tx1"/>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chemeClr val="tx1"/>
              </a:solidFill>
              <a:effectLst/>
              <a:uLnTx/>
              <a:uFillTx/>
              <a:latin typeface="Calibri"/>
              <a:ea typeface="+mn-ea"/>
              <a:cs typeface="+mn-cs"/>
            </a:endParaRPr>
          </a:p>
        </p:txBody>
      </p:sp>
      <p:sp>
        <p:nvSpPr>
          <p:cNvPr id="5" name="TextBox 4" descr="" title="">
            <a:extLst>
              <a:ext uri="{FF2B5EF4-FFF2-40B4-BE49-F238E27FC236}">
                <a16:creationId xmlns:a16="http://schemas.microsoft.com/office/drawing/2014/main" id="{B36DDE1D-E982-0754-9461-28BD8119809F}"/>
              </a:ext>
            </a:extLst>
          </p:cNvPr>
          <p:cNvSpPr txBox="1"/>
          <p:nvPr/>
        </p:nvSpPr>
        <p:spPr>
          <a:xfrm>
            <a:off x="548640" y="5967663"/>
            <a:ext cx="2733575" cy="646331"/>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 42 U.S.C 290dd-2.</a:t>
            </a:r>
          </a:p>
          <a:p>
            <a:endParaRPr lang="en-US" dirty="0"/>
          </a:p>
        </p:txBody>
      </p:sp>
    </p:spTree>
    <p:extLst>
      <p:ext uri="{BB962C8B-B14F-4D97-AF65-F5344CB8AC3E}">
        <p14:creationId xmlns:p14="http://schemas.microsoft.com/office/powerpoint/2010/main" val="3089582236"/>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9C0C59EB-3032-1E02-4F70-49E02B3570CC}"/>
              </a:ext>
            </a:extLst>
          </p:cNvPr>
          <p:cNvSpPr>
            <a:spLocks noGrp="1"/>
          </p:cNvSpPr>
          <p:nvPr>
            <p:ph type="title"/>
          </p:nvPr>
        </p:nvSpPr>
        <p:spPr/>
        <p:txBody>
          <a:bodyPr/>
          <a:lstStyle/>
          <a:p>
            <a:r>
              <a:rPr lang="en-US" dirty="0"/>
              <a:t>	Part 2 Rule Highlights</a:t>
            </a:r>
          </a:p>
        </p:txBody>
      </p:sp>
      <p:sp>
        <p:nvSpPr>
          <p:cNvPr id="3" name="Content Placeholder 2" descr="" title="">
            <a:extLst>
              <a:ext uri="{FF2B5EF4-FFF2-40B4-BE49-F238E27FC236}">
                <a16:creationId xmlns:a16="http://schemas.microsoft.com/office/drawing/2014/main" id="{43B91064-C354-7885-564D-847691216CE5}"/>
              </a:ext>
            </a:extLst>
          </p:cNvPr>
          <p:cNvSpPr>
            <a:spLocks noGrp="1"/>
          </p:cNvSpPr>
          <p:nvPr>
            <p:ph sz="half" idx="1"/>
          </p:nvPr>
        </p:nvSpPr>
        <p:spPr>
          <a:xfrm>
            <a:off x="657728" y="1442301"/>
            <a:ext cx="5362073" cy="4185160"/>
          </a:xfrm>
        </p:spPr>
        <p:txBody>
          <a:bodyPr>
            <a:normAutofit fontScale="92500" lnSpcReduction="20000"/>
          </a:bodyPr>
          <a:lstStyle/>
          <a:p>
            <a:pPr marL="342900" indent="-342900">
              <a:buFont typeface="Arial" panose="020B0604020202020204" pitchFamily="34" charset="0"/>
              <a:buChar char="•"/>
            </a:pPr>
            <a:r>
              <a:rPr lang="en-US" sz="2200" b="0" u="sng" dirty="0"/>
              <a:t>42 C.F.R. </a:t>
            </a:r>
            <a:r>
              <a:rPr lang="en-US" sz="2200" b="0" u="sng" kern="0" dirty="0">
                <a:effectLst/>
                <a:latin typeface="+mj-lt"/>
                <a:ea typeface="Times New Roman" panose="02020603050405020304" pitchFamily="18" charset="0"/>
              </a:rPr>
              <a:t>§ 2.3 – Penalties</a:t>
            </a:r>
          </a:p>
          <a:p>
            <a:pPr marL="838225" lvl="1" indent="-342900">
              <a:buFont typeface="Arial" panose="020B0604020202020204" pitchFamily="34" charset="0"/>
              <a:buChar char="•"/>
            </a:pPr>
            <a:r>
              <a:rPr lang="en-US" sz="1934" b="0" kern="0" dirty="0">
                <a:effectLst/>
                <a:latin typeface="+mj-lt"/>
                <a:ea typeface="Times New Roman" panose="02020603050405020304" pitchFamily="18" charset="0"/>
              </a:rPr>
              <a:t>Applies HIPAA criminal and </a:t>
            </a:r>
            <a:r>
              <a:rPr lang="en-US" sz="1934" b="0" kern="0" dirty="0">
                <a:latin typeface="+mj-lt"/>
                <a:ea typeface="Times New Roman" panose="02020603050405020304" pitchFamily="18" charset="0"/>
              </a:rPr>
              <a:t>penalties </a:t>
            </a:r>
            <a:r>
              <a:rPr lang="en-US" sz="1934" b="0" kern="0" dirty="0">
                <a:effectLst/>
                <a:latin typeface="+mj-lt"/>
                <a:ea typeface="Times New Roman" panose="02020603050405020304" pitchFamily="18" charset="0"/>
              </a:rPr>
              <a:t>to Part 2 violations.</a:t>
            </a:r>
          </a:p>
          <a:p>
            <a:pPr marL="342900" indent="-342900">
              <a:buFont typeface="Arial" panose="020B0604020202020204" pitchFamily="34" charset="0"/>
              <a:buChar char="•"/>
            </a:pPr>
            <a:r>
              <a:rPr lang="en-US" sz="2200" b="0" u="sng" dirty="0"/>
              <a:t>42 C.F.R. </a:t>
            </a:r>
            <a:r>
              <a:rPr lang="en-US" sz="2200" b="0" u="sng" kern="0" dirty="0">
                <a:effectLst/>
                <a:latin typeface="+mj-lt"/>
                <a:ea typeface="Times New Roman" panose="02020603050405020304" pitchFamily="18" charset="0"/>
              </a:rPr>
              <a:t>§  2.11 – SUD Counseling Notes</a:t>
            </a:r>
          </a:p>
          <a:p>
            <a:pPr marL="838225" lvl="1" indent="-342900">
              <a:buFont typeface="Arial" panose="020B0604020202020204" pitchFamily="34" charset="0"/>
              <a:buChar char="•"/>
            </a:pPr>
            <a:r>
              <a:rPr lang="en-US" sz="1934" b="0" kern="0" dirty="0">
                <a:effectLst/>
                <a:latin typeface="+mj-lt"/>
                <a:ea typeface="Times New Roman" panose="02020603050405020304" pitchFamily="18" charset="0"/>
              </a:rPr>
              <a:t>Creates a new definition for a SUD clinician’s notes that </a:t>
            </a:r>
            <a:r>
              <a:rPr lang="en-US" sz="1934" b="0" kern="0" dirty="0">
                <a:latin typeface="+mj-lt"/>
                <a:ea typeface="Times New Roman" panose="02020603050405020304" pitchFamily="18" charset="0"/>
              </a:rPr>
              <a:t>creates protections </a:t>
            </a:r>
            <a:r>
              <a:rPr lang="en-US" sz="1934" b="0" kern="0" dirty="0">
                <a:effectLst/>
                <a:latin typeface="+mj-lt"/>
                <a:ea typeface="Times New Roman" panose="02020603050405020304" pitchFamily="18" charset="0"/>
              </a:rPr>
              <a:t>analogous to those in HIPAA for psychotherapy notes. Also expressly states that segregating or segmenting Part 2 records is not required.</a:t>
            </a:r>
            <a:endParaRPr lang="en-US" sz="1934" b="0" dirty="0"/>
          </a:p>
          <a:p>
            <a:pPr marL="342900" indent="-342900">
              <a:buFont typeface="Arial" panose="020B0604020202020204" pitchFamily="34" charset="0"/>
              <a:buChar char="•"/>
            </a:pPr>
            <a:r>
              <a:rPr lang="en-US" sz="2200" b="0" u="sng" dirty="0"/>
              <a:t>42 C.F.R. § 2.16 - Breach Notification</a:t>
            </a:r>
          </a:p>
          <a:p>
            <a:pPr marL="838225" lvl="1" indent="-342900">
              <a:buFont typeface="Arial" panose="020B0604020202020204" pitchFamily="34" charset="0"/>
              <a:buChar char="•"/>
            </a:pPr>
            <a:r>
              <a:rPr lang="en-US" sz="1934" b="0" dirty="0"/>
              <a:t>Applies the same requirements of the HIPAA Breach Notification Rule to breaches of record under Part 2. Also now permits disclosures without patient consent to public health authorities provided that the records are de-identified. </a:t>
            </a:r>
          </a:p>
          <a:p>
            <a:pPr marL="342900" indent="-342900">
              <a:buFont typeface="Arial" panose="020B0604020202020204" pitchFamily="34" charset="0"/>
              <a:buChar char="•"/>
            </a:pPr>
            <a:endParaRPr lang="en-US" sz="2200" b="0" dirty="0"/>
          </a:p>
          <a:p>
            <a:pPr marL="342900" indent="-342900">
              <a:buFont typeface="Arial" panose="020B0604020202020204" pitchFamily="34" charset="0"/>
              <a:buChar char="•"/>
            </a:pPr>
            <a:endParaRPr lang="en-US" sz="2200" b="0" dirty="0"/>
          </a:p>
          <a:p>
            <a:pPr marL="342900" indent="-342900">
              <a:buFont typeface="Arial" panose="020B0604020202020204" pitchFamily="34" charset="0"/>
              <a:buChar char="•"/>
            </a:pPr>
            <a:endParaRPr lang="en-US" sz="1200" kern="0" dirty="0">
              <a:solidFill>
                <a:srgbClr val="1B1B1B"/>
              </a:solidFill>
              <a:effectLst/>
              <a:highlight>
                <a:srgbClr val="FFFFFF"/>
              </a:highlight>
              <a:ea typeface="Times New Roman" panose="02020603050405020304" pitchFamily="18" charset="0"/>
              <a:cs typeface="Times New Roman" panose="02020603050405020304" pitchFamily="18" charset="0"/>
            </a:endParaRPr>
          </a:p>
        </p:txBody>
      </p:sp>
      <p:sp>
        <p:nvSpPr>
          <p:cNvPr id="4" name="Content Placeholder 3" descr="" title="">
            <a:extLst>
              <a:ext uri="{FF2B5EF4-FFF2-40B4-BE49-F238E27FC236}">
                <a16:creationId xmlns:a16="http://schemas.microsoft.com/office/drawing/2014/main" id="{1AD82F21-EA65-BC97-725A-657682BF0B0A}"/>
              </a:ext>
            </a:extLst>
          </p:cNvPr>
          <p:cNvSpPr>
            <a:spLocks noGrp="1"/>
          </p:cNvSpPr>
          <p:nvPr>
            <p:ph sz="half" idx="2"/>
          </p:nvPr>
        </p:nvSpPr>
        <p:spPr>
          <a:xfrm>
            <a:off x="6172200" y="1442301"/>
            <a:ext cx="5181600" cy="4185160"/>
          </a:xfrm>
        </p:spPr>
        <p:txBody>
          <a:bodyPr>
            <a:normAutofit fontScale="92500" lnSpcReduction="20000"/>
          </a:bodyPr>
          <a:lstStyle/>
          <a:p>
            <a:pPr marL="342900" marR="0" lvl="0" indent="-342900"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b="0" u="sng" dirty="0"/>
              <a:t>42 C.F.R. </a:t>
            </a:r>
            <a:r>
              <a:rPr kumimoji="0" lang="en-US" sz="2000" b="0" i="0" u="sng" strike="noStrike" kern="1200" cap="none" spc="0" normalizeH="0" baseline="0" noProof="0" dirty="0">
                <a:ln>
                  <a:noFill/>
                </a:ln>
                <a:solidFill>
                  <a:srgbClr val="535758"/>
                </a:solidFill>
                <a:effectLst/>
                <a:uLnTx/>
                <a:uFillTx/>
                <a:latin typeface="Calibri"/>
                <a:ea typeface="+mn-ea"/>
                <a:cs typeface="+mn-cs"/>
              </a:rPr>
              <a:t>§ 2.31 – Consent</a:t>
            </a:r>
            <a:r>
              <a:rPr lang="en-US" sz="2000" b="0" u="sng" dirty="0">
                <a:latin typeface="Calibri"/>
              </a:rPr>
              <a:t> Requirements</a:t>
            </a:r>
            <a:endParaRPr kumimoji="0" lang="en-US" sz="2000" b="0" i="0" u="sng" strike="noStrike" kern="1200" cap="none" spc="0" normalizeH="0" baseline="0" noProof="0" dirty="0">
              <a:ln>
                <a:noFill/>
              </a:ln>
              <a:solidFill>
                <a:srgbClr val="535758"/>
              </a:solidFill>
              <a:effectLst/>
              <a:uLnTx/>
              <a:uFillTx/>
              <a:latin typeface="Calibri"/>
              <a:ea typeface="+mn-ea"/>
              <a:cs typeface="+mn-cs"/>
            </a:endParaRPr>
          </a:p>
          <a:p>
            <a:pPr marL="838225" lvl="1" indent="-342900">
              <a:buFont typeface="Arial" panose="020B0604020202020204" pitchFamily="34" charset="0"/>
              <a:buChar char="•"/>
              <a:defRPr/>
            </a:pPr>
            <a:r>
              <a:rPr kumimoji="0" lang="en-US" sz="1734" b="0" i="0" u="none" strike="noStrike" kern="1200" cap="none" spc="0" normalizeH="0" baseline="0" noProof="0" dirty="0">
                <a:ln>
                  <a:noFill/>
                </a:ln>
                <a:solidFill>
                  <a:srgbClr val="535758"/>
                </a:solidFill>
                <a:effectLst/>
                <a:uLnTx/>
                <a:uFillTx/>
                <a:latin typeface="Calibri"/>
                <a:ea typeface="+mn-ea"/>
                <a:cs typeface="+mn-cs"/>
              </a:rPr>
              <a:t>Finalizes the proposed alignment of the content requirements for Part 2 written consent with the content requirements for a valid HIPAA authorization. Also adds an express requirement for separate consent for use and disclosure of records in civil, criminal, administrative, or legislative proceedings.</a:t>
            </a:r>
          </a:p>
          <a:p>
            <a:pPr marL="342900" marR="0" lvl="0" indent="-342900"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b="0" u="sng" dirty="0"/>
              <a:t>42 C.F.R. </a:t>
            </a:r>
            <a:r>
              <a:rPr kumimoji="0" lang="en-US" sz="2000" b="0" i="0" u="sng" strike="noStrike" kern="1200" cap="none" spc="0" normalizeH="0" baseline="0" noProof="0" dirty="0">
                <a:ln>
                  <a:noFill/>
                </a:ln>
                <a:solidFill>
                  <a:srgbClr val="535758"/>
                </a:solidFill>
                <a:effectLst/>
                <a:uLnTx/>
                <a:uFillTx/>
                <a:latin typeface="Calibri"/>
                <a:ea typeface="+mn-ea"/>
                <a:cs typeface="+mn-cs"/>
              </a:rPr>
              <a:t>§ 2.32 -  Single TPO Consent</a:t>
            </a:r>
          </a:p>
          <a:p>
            <a:pPr marL="838225" lvl="1" indent="-342900">
              <a:buFont typeface="Arial" panose="020B0604020202020204" pitchFamily="34" charset="0"/>
              <a:buChar char="•"/>
              <a:defRPr/>
            </a:pPr>
            <a:r>
              <a:rPr kumimoji="0" lang="en-US" sz="1734" b="0" i="0" u="none" strike="noStrike" kern="1200" cap="none" spc="0" normalizeH="0" baseline="0" noProof="0" dirty="0">
                <a:ln>
                  <a:noFill/>
                </a:ln>
                <a:solidFill>
                  <a:srgbClr val="535758"/>
                </a:solidFill>
                <a:effectLst/>
                <a:uLnTx/>
                <a:uFillTx/>
                <a:latin typeface="Calibri"/>
                <a:ea typeface="+mn-ea"/>
                <a:cs typeface="+mn-cs"/>
              </a:rPr>
              <a:t>Allows a single consent for all future uses and disclosures for treatment, payment, and health care operations (TPO). Also allows HIPAA covered entities and business associates that receive records under this consent to redisclose the records in accordance with HIPAA regulations. Further requires that each disclosure made with patient consent include a copy of the consent or a clear explanation of the scope of the consent. </a:t>
            </a:r>
          </a:p>
          <a:p>
            <a:pPr marL="342900" indent="-342900">
              <a:buFont typeface="Arial" panose="020B0604020202020204" pitchFamily="34" charset="0"/>
              <a:buChar char="•"/>
            </a:pPr>
            <a:endParaRPr lang="en-US" dirty="0"/>
          </a:p>
        </p:txBody>
      </p:sp>
      <p:sp>
        <p:nvSpPr>
          <p:cNvPr id="6" name="TextBox 5" descr="" title="">
            <a:extLst>
              <a:ext uri="{FF2B5EF4-FFF2-40B4-BE49-F238E27FC236}">
                <a16:creationId xmlns:a16="http://schemas.microsoft.com/office/drawing/2014/main" id="{2A4977B6-6EE8-87B7-69A3-E8C4E96AB7ED}"/>
              </a:ext>
            </a:extLst>
          </p:cNvPr>
          <p:cNvSpPr txBox="1"/>
          <p:nvPr/>
        </p:nvSpPr>
        <p:spPr>
          <a:xfrm>
            <a:off x="2934511" y="6362069"/>
            <a:ext cx="6322978" cy="261610"/>
          </a:xfrm>
          <a:prstGeom prst="rect">
            <a:avLst/>
          </a:prstGeom>
          <a:noFill/>
        </p:spPr>
        <p:txBody>
          <a:bodyPr wrap="square">
            <a:spAutoFit/>
          </a:bodyPr>
          <a:lstStyle/>
          <a:p>
            <a:pPr algn="ctr"/>
            <a:fld id="{B6F15528-21DE-4FAA-801E-634DDDAF4B2B}" type="slidenum">
              <a:rPr lang="en-US" sz="1100" smtClean="0"/>
              <a:pPr algn="ctr"/>
              <a:t>42</a:t>
            </a:fld>
            <a:endParaRPr lang="en-US" sz="1100" dirty="0"/>
          </a:p>
        </p:txBody>
      </p:sp>
    </p:spTree>
    <p:extLst>
      <p:ext uri="{BB962C8B-B14F-4D97-AF65-F5344CB8AC3E}">
        <p14:creationId xmlns:p14="http://schemas.microsoft.com/office/powerpoint/2010/main" val="1795685241"/>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96F18BBD-10FA-85AE-47CB-1F700A232011}"/>
              </a:ext>
            </a:extLst>
          </p:cNvPr>
          <p:cNvSpPr>
            <a:spLocks noGrp="1"/>
          </p:cNvSpPr>
          <p:nvPr>
            <p:ph idx="1"/>
          </p:nvPr>
        </p:nvSpPr>
        <p:spPr>
          <a:xfrm>
            <a:off x="781409" y="1780474"/>
            <a:ext cx="10629181" cy="3759339"/>
          </a:xfrm>
        </p:spPr>
        <p:txBody>
          <a:bodyPr>
            <a:normAutofit/>
          </a:bodyPr>
          <a:lstStyle/>
          <a:p>
            <a:r>
              <a:rPr lang="en-US" sz="4000" dirty="0"/>
              <a:t>Views are my own and not necessarily those of my firm, do not constitute official guidance from my firm, and are not intended to serve as a statement of the law or as an official opinion or advice. </a:t>
            </a:r>
          </a:p>
        </p:txBody>
      </p:sp>
      <p:sp>
        <p:nvSpPr>
          <p:cNvPr id="3" name="Title 2" descr="" title="">
            <a:extLst>
              <a:ext uri="{FF2B5EF4-FFF2-40B4-BE49-F238E27FC236}">
                <a16:creationId xmlns:a16="http://schemas.microsoft.com/office/drawing/2014/main" id="{60008528-DCA4-D44A-3A4B-285FCF49AE30}"/>
              </a:ext>
            </a:extLst>
          </p:cNvPr>
          <p:cNvSpPr>
            <a:spLocks noGrp="1"/>
          </p:cNvSpPr>
          <p:nvPr>
            <p:ph type="title"/>
          </p:nvPr>
        </p:nvSpPr>
        <p:spPr/>
        <p:txBody>
          <a:bodyPr/>
          <a:lstStyle/>
          <a:p>
            <a:r>
              <a:rPr lang="en-US" dirty="0"/>
              <a:t>Disclaimer</a:t>
            </a:r>
          </a:p>
        </p:txBody>
      </p:sp>
      <p:sp>
        <p:nvSpPr>
          <p:cNvPr id="4" name="Slide Number Placeholder 3" descr="" title="">
            <a:extLst>
              <a:ext uri="{FF2B5EF4-FFF2-40B4-BE49-F238E27FC236}">
                <a16:creationId xmlns:a16="http://schemas.microsoft.com/office/drawing/2014/main" id="{198963E1-B902-64EF-4C98-1FE8BDD625FF}"/>
              </a:ext>
            </a:extLst>
          </p:cNvPr>
          <p:cNvSpPr>
            <a:spLocks noGrp="1"/>
          </p:cNvSpPr>
          <p:nvPr>
            <p:ph type="sldNum" sz="quarter" idx="12"/>
          </p:nvPr>
        </p:nvSpPr>
        <p:spPr>
          <a:xfrm>
            <a:off x="5384799" y="6371165"/>
            <a:ext cx="1422400" cy="243417"/>
          </a:xfrm>
        </p:spPr>
        <p:txBody>
          <a:bodyPr/>
          <a:lstStyle/>
          <a:p>
            <a:pPr algn="ctr"/>
            <a:fld id="{B6F15528-21DE-4FAA-801E-634DDDAF4B2B}" type="slidenum">
              <a:rPr lang="en-US" sz="1100" smtClean="0">
                <a:solidFill>
                  <a:schemeClr val="tx1"/>
                </a:solidFill>
              </a:rPr>
              <a:pPr algn="ctr"/>
              <a:t>43</a:t>
            </a:fld>
            <a:endParaRPr lang="en-US" sz="1100" dirty="0">
              <a:solidFill>
                <a:schemeClr val="tx1"/>
              </a:solidFill>
            </a:endParaRPr>
          </a:p>
        </p:txBody>
      </p:sp>
    </p:spTree>
    <p:extLst>
      <p:ext uri="{BB962C8B-B14F-4D97-AF65-F5344CB8AC3E}">
        <p14:creationId xmlns:p14="http://schemas.microsoft.com/office/powerpoint/2010/main" val="709097880"/>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E59D708E-B628-C0A8-B273-50E97CE5513C}"/>
              </a:ext>
            </a:extLst>
          </p:cNvPr>
          <p:cNvSpPr>
            <a:spLocks noGrp="1"/>
          </p:cNvSpPr>
          <p:nvPr>
            <p:ph type="title"/>
          </p:nvPr>
        </p:nvSpPr>
        <p:spPr/>
        <p:txBody>
          <a:bodyPr/>
          <a:lstStyle/>
          <a:p>
            <a:r>
              <a:rPr lang="en-US" dirty="0"/>
              <a:t>Connect With Me! </a:t>
            </a:r>
          </a:p>
        </p:txBody>
      </p:sp>
      <p:sp>
        <p:nvSpPr>
          <p:cNvPr id="6" name="Text Placeholder 5" descr="" title="">
            <a:extLst>
              <a:ext uri="{FF2B5EF4-FFF2-40B4-BE49-F238E27FC236}">
                <a16:creationId xmlns:a16="http://schemas.microsoft.com/office/drawing/2014/main" id="{FEC9A5DB-BD4F-6A3B-F610-38EC61C49886}"/>
              </a:ext>
            </a:extLst>
          </p:cNvPr>
          <p:cNvSpPr>
            <a:spLocks noGrp="1"/>
          </p:cNvSpPr>
          <p:nvPr>
            <p:ph type="body" sz="quarter" idx="10"/>
          </p:nvPr>
        </p:nvSpPr>
        <p:spPr/>
        <p:txBody>
          <a:bodyPr>
            <a:normAutofit fontScale="77500" lnSpcReduction="20000"/>
          </a:bodyPr>
          <a:lstStyle/>
          <a:p>
            <a:r>
              <a:rPr lang="en-US" sz="1600" dirty="0">
                <a:solidFill>
                  <a:schemeClr val="tx1"/>
                </a:solidFill>
                <a:latin typeface="Raleway" pitchFamily="2" charset="0"/>
              </a:rPr>
              <a:t>(304) 340-1341</a:t>
            </a:r>
            <a:endParaRPr lang="en-US" dirty="0">
              <a:solidFill>
                <a:schemeClr val="tx1"/>
              </a:solidFill>
              <a:latin typeface="Raleway" pitchFamily="2" charset="0"/>
            </a:endParaRPr>
          </a:p>
        </p:txBody>
      </p:sp>
      <p:sp>
        <p:nvSpPr>
          <p:cNvPr id="7" name="Text Placeholder 6" descr="" title="">
            <a:extLst>
              <a:ext uri="{FF2B5EF4-FFF2-40B4-BE49-F238E27FC236}">
                <a16:creationId xmlns:a16="http://schemas.microsoft.com/office/drawing/2014/main" id="{BA8489C3-5CD9-0EF2-1308-D95137579185}"/>
              </a:ext>
            </a:extLst>
          </p:cNvPr>
          <p:cNvSpPr>
            <a:spLocks noGrp="1"/>
          </p:cNvSpPr>
          <p:nvPr>
            <p:ph type="body" sz="quarter" idx="11"/>
          </p:nvPr>
        </p:nvSpPr>
        <p:spPr/>
        <p:txBody>
          <a:bodyPr>
            <a:normAutofit fontScale="77500" lnSpcReduction="20000"/>
          </a:bodyPr>
          <a:lstStyle/>
          <a:p>
            <a:r>
              <a:rPr lang="en-US" dirty="0"/>
              <a:t>(304) 972-7746</a:t>
            </a:r>
          </a:p>
        </p:txBody>
      </p:sp>
      <p:sp>
        <p:nvSpPr>
          <p:cNvPr id="8" name="Text Placeholder 7" descr="" title="">
            <a:extLst>
              <a:ext uri="{FF2B5EF4-FFF2-40B4-BE49-F238E27FC236}">
                <a16:creationId xmlns:a16="http://schemas.microsoft.com/office/drawing/2014/main" id="{5A881965-721A-AF79-56ED-1206408CB0F1}"/>
              </a:ext>
            </a:extLst>
          </p:cNvPr>
          <p:cNvSpPr>
            <a:spLocks noGrp="1"/>
          </p:cNvSpPr>
          <p:nvPr>
            <p:ph type="body" sz="quarter" idx="12"/>
          </p:nvPr>
        </p:nvSpPr>
        <p:spPr/>
        <p:txBody>
          <a:bodyPr>
            <a:noAutofit/>
          </a:bodyPr>
          <a:lstStyle/>
          <a:p>
            <a:r>
              <a:rPr lang="en-US" dirty="0">
                <a:solidFill>
                  <a:schemeClr val="tx1"/>
                </a:solidFill>
                <a:latin typeface="Raleway" pitchFamily="2" charset="0"/>
                <a:hlinkClick r:id="rId3"/>
              </a:rPr>
              <a:t>parker.zopp@jacksonkelly.com</a:t>
            </a:r>
            <a:r>
              <a:rPr lang="en-US" dirty="0">
                <a:solidFill>
                  <a:schemeClr val="tx1"/>
                </a:solidFill>
                <a:latin typeface="Raleway" pitchFamily="2" charset="0"/>
              </a:rPr>
              <a:t> </a:t>
            </a:r>
          </a:p>
        </p:txBody>
      </p:sp>
      <p:sp>
        <p:nvSpPr>
          <p:cNvPr id="9" name="Text Placeholder 8" descr="" title="">
            <a:extLst>
              <a:ext uri="{FF2B5EF4-FFF2-40B4-BE49-F238E27FC236}">
                <a16:creationId xmlns:a16="http://schemas.microsoft.com/office/drawing/2014/main" id="{27154226-9196-BA8C-9D89-1711AABFDB1C}"/>
              </a:ext>
            </a:extLst>
          </p:cNvPr>
          <p:cNvSpPr>
            <a:spLocks noGrp="1"/>
          </p:cNvSpPr>
          <p:nvPr>
            <p:ph type="body" sz="quarter" idx="13"/>
          </p:nvPr>
        </p:nvSpPr>
        <p:spPr>
          <a:xfrm>
            <a:off x="3638758" y="4637236"/>
            <a:ext cx="5005621" cy="389850"/>
          </a:xfrm>
        </p:spPr>
        <p:txBody>
          <a:bodyPr>
            <a:normAutofit/>
          </a:bodyPr>
          <a:lstStyle/>
          <a:p>
            <a:r>
              <a:rPr lang="en-US" dirty="0"/>
              <a:t>500 Lee Street East | Charleston, WV 25301-3202</a:t>
            </a:r>
          </a:p>
        </p:txBody>
      </p:sp>
      <p:sp>
        <p:nvSpPr>
          <p:cNvPr id="10" name="Text Placeholder 9" descr="" title="">
            <a:extLst>
              <a:ext uri="{FF2B5EF4-FFF2-40B4-BE49-F238E27FC236}">
                <a16:creationId xmlns:a16="http://schemas.microsoft.com/office/drawing/2014/main" id="{63032AF0-0912-954E-E974-D918124D50E8}"/>
              </a:ext>
            </a:extLst>
          </p:cNvPr>
          <p:cNvSpPr>
            <a:spLocks noGrp="1"/>
          </p:cNvSpPr>
          <p:nvPr>
            <p:ph type="body" sz="quarter" idx="14"/>
          </p:nvPr>
        </p:nvSpPr>
        <p:spPr/>
        <p:txBody>
          <a:bodyPr/>
          <a:lstStyle/>
          <a:p>
            <a:r>
              <a:rPr lang="en-US" sz="2400" dirty="0">
                <a:latin typeface="Raleway" pitchFamily="2" charset="0"/>
              </a:rPr>
              <a:t>J. Parker Zopp</a:t>
            </a:r>
            <a:endParaRPr lang="en-US" dirty="0">
              <a:latin typeface="Raleway" pitchFamily="2" charset="0"/>
            </a:endParaRPr>
          </a:p>
        </p:txBody>
      </p:sp>
      <p:sp>
        <p:nvSpPr>
          <p:cNvPr id="11" name="Text Placeholder 10" descr="" title="">
            <a:extLst>
              <a:ext uri="{FF2B5EF4-FFF2-40B4-BE49-F238E27FC236}">
                <a16:creationId xmlns:a16="http://schemas.microsoft.com/office/drawing/2014/main" id="{EF0B4B65-9040-BF7A-4395-771267E760E9}"/>
              </a:ext>
            </a:extLst>
          </p:cNvPr>
          <p:cNvSpPr>
            <a:spLocks noGrp="1"/>
          </p:cNvSpPr>
          <p:nvPr>
            <p:ph type="body" sz="quarter" idx="15"/>
          </p:nvPr>
        </p:nvSpPr>
        <p:spPr/>
        <p:txBody>
          <a:bodyPr/>
          <a:lstStyle/>
          <a:p>
            <a:r>
              <a:rPr lang="en-US" dirty="0"/>
              <a:t>Associate</a:t>
            </a:r>
          </a:p>
        </p:txBody>
      </p:sp>
      <p:sp>
        <p:nvSpPr>
          <p:cNvPr id="4" name="Slide Number Placeholder 3" descr="" title="">
            <a:extLst>
              <a:ext uri="{FF2B5EF4-FFF2-40B4-BE49-F238E27FC236}">
                <a16:creationId xmlns:a16="http://schemas.microsoft.com/office/drawing/2014/main" id="{96A32D68-EAB8-8A17-DA13-8DA69E69E49C}"/>
              </a:ext>
            </a:extLst>
          </p:cNvPr>
          <p:cNvSpPr>
            <a:spLocks noGrp="1"/>
          </p:cNvSpPr>
          <p:nvPr>
            <p:ph type="sldNum" sz="quarter" idx="4294967295"/>
          </p:nvPr>
        </p:nvSpPr>
        <p:spPr>
          <a:xfrm>
            <a:off x="5384800" y="6420634"/>
            <a:ext cx="1422400" cy="244475"/>
          </a:xfrm>
        </p:spPr>
        <p:txBody>
          <a:bodyPr/>
          <a:lstStyle/>
          <a:p>
            <a:pPr algn="ctr"/>
            <a:fld id="{B6F15528-21DE-4FAA-801E-634DDDAF4B2B}" type="slidenum">
              <a:rPr lang="en-US" sz="1100" smtClean="0">
                <a:solidFill>
                  <a:schemeClr val="tx1"/>
                </a:solidFill>
              </a:rPr>
              <a:pPr algn="ctr"/>
              <a:t>44</a:t>
            </a:fld>
            <a:endParaRPr lang="en-US" sz="1100" dirty="0">
              <a:solidFill>
                <a:schemeClr val="tx1"/>
              </a:solidFill>
            </a:endParaRPr>
          </a:p>
        </p:txBody>
      </p:sp>
    </p:spTree>
    <p:extLst>
      <p:ext uri="{BB962C8B-B14F-4D97-AF65-F5344CB8AC3E}">
        <p14:creationId xmlns:p14="http://schemas.microsoft.com/office/powerpoint/2010/main" val="1207287356"/>
      </p:ext>
    </p:extLst>
  </p:cSld>
  <p:clrMapOvr>
    <a:masterClrMapping/>
  </p:clrMapOvr>
</p:sld>
</file>

<file path=ppt/slides/slide4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Tree>
    <p:extLst>
      <p:ext uri="{BB962C8B-B14F-4D97-AF65-F5344CB8AC3E}">
        <p14:creationId xmlns:p14="http://schemas.microsoft.com/office/powerpoint/2010/main" val="633301196"/>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Title 4" descr="" title="">
            <a:extLst>
              <a:ext uri="{FF2B5EF4-FFF2-40B4-BE49-F238E27FC236}">
                <a16:creationId xmlns:a16="http://schemas.microsoft.com/office/drawing/2014/main" id="{98FF053F-FF00-9595-D3F5-EE9C4B9AFC04}"/>
              </a:ext>
            </a:extLst>
          </p:cNvPr>
          <p:cNvSpPr>
            <a:spLocks noGrp="1"/>
          </p:cNvSpPr>
          <p:nvPr>
            <p:ph type="title"/>
          </p:nvPr>
        </p:nvSpPr>
        <p:spPr/>
        <p:txBody>
          <a:bodyPr>
            <a:normAutofit/>
          </a:bodyPr>
          <a:lstStyle/>
          <a:p>
            <a:r>
              <a:rPr lang="en-US" dirty="0"/>
              <a:t>Outlining Key HIPAA Rules</a:t>
            </a:r>
          </a:p>
        </p:txBody>
      </p:sp>
      <p:sp>
        <p:nvSpPr>
          <p:cNvPr id="6" name="Content Placeholder 5" descr="" title="">
            <a:extLst>
              <a:ext uri="{FF2B5EF4-FFF2-40B4-BE49-F238E27FC236}">
                <a16:creationId xmlns:a16="http://schemas.microsoft.com/office/drawing/2014/main" id="{03484371-710F-822A-75E7-5A352B7A733A}"/>
              </a:ext>
            </a:extLst>
          </p:cNvPr>
          <p:cNvSpPr>
            <a:spLocks noGrp="1"/>
          </p:cNvSpPr>
          <p:nvPr>
            <p:ph sz="half" idx="1"/>
          </p:nvPr>
        </p:nvSpPr>
        <p:spPr>
          <a:xfrm>
            <a:off x="139132" y="1846136"/>
            <a:ext cx="6761540" cy="4832570"/>
          </a:xfrm>
        </p:spPr>
        <p:txBody>
          <a:bodyPr>
            <a:noAutofit/>
          </a:bodyPr>
          <a:lstStyle/>
          <a:p>
            <a:pPr marL="342900" indent="-342900">
              <a:buFont typeface="Arial" panose="020B0604020202020204" pitchFamily="34" charset="0"/>
              <a:buChar char="•"/>
            </a:pPr>
            <a:r>
              <a:rPr lang="en-US" sz="1600" dirty="0"/>
              <a:t>The Security Rule</a:t>
            </a:r>
          </a:p>
          <a:p>
            <a:pPr marL="838225" lvl="1" indent="-342900">
              <a:buFont typeface="Arial" panose="020B0604020202020204" pitchFamily="34" charset="0"/>
              <a:buChar char="•"/>
            </a:pPr>
            <a:r>
              <a:rPr lang="en-US" sz="1600" dirty="0"/>
              <a:t>Establishes a national set of security standards for protecting certain health information that is held or transferred in electronic form. Operationalizes the protections contained in the Privacy Rule by addressing the safeguards that covered entities must be put in place to secure individuals’ electronic personal health information (ePHI). </a:t>
            </a:r>
          </a:p>
          <a:p>
            <a:pPr marL="838225" lvl="1" indent="-342900">
              <a:buFont typeface="Arial" panose="020B0604020202020204" pitchFamily="34" charset="0"/>
              <a:buChar char="•"/>
            </a:pPr>
            <a:r>
              <a:rPr lang="en-US" sz="1600" dirty="0"/>
              <a:t>45 C.F.R Part 160; </a:t>
            </a:r>
            <a:r>
              <a:rPr lang="en-US" sz="1600" b="0" dirty="0"/>
              <a:t>45 C.F.R. part 164 Su</a:t>
            </a:r>
            <a:r>
              <a:rPr lang="en-US" sz="1600" dirty="0"/>
              <a:t>bparts A and C.</a:t>
            </a:r>
          </a:p>
          <a:p>
            <a:pPr marL="342900" indent="-342900">
              <a:buFont typeface="Arial" panose="020B0604020202020204" pitchFamily="34" charset="0"/>
              <a:buChar char="•"/>
            </a:pPr>
            <a:r>
              <a:rPr lang="en-US" sz="1600" dirty="0"/>
              <a:t>The Privacy Rule</a:t>
            </a:r>
          </a:p>
          <a:p>
            <a:pPr marL="838225" lvl="1" indent="-342900">
              <a:buFont typeface="Arial" panose="020B0604020202020204" pitchFamily="34" charset="0"/>
              <a:buChar char="•"/>
            </a:pPr>
            <a:r>
              <a:rPr lang="en-US" sz="1600" b="0" dirty="0"/>
              <a:t>Addresses the use and disclosure of individuals’ personal health information (PHI) by </a:t>
            </a:r>
            <a:r>
              <a:rPr lang="en-US" sz="1600" dirty="0"/>
              <a:t>covered entities</a:t>
            </a:r>
            <a:r>
              <a:rPr lang="en-US" sz="1600" b="0" dirty="0"/>
              <a:t> and provides standards for individuals' privacy rights.</a:t>
            </a:r>
          </a:p>
          <a:p>
            <a:pPr marL="838225" lvl="1" indent="-342900">
              <a:buFont typeface="Arial" panose="020B0604020202020204" pitchFamily="34" charset="0"/>
              <a:buChar char="•"/>
            </a:pPr>
            <a:r>
              <a:rPr lang="en-US" sz="1600" dirty="0"/>
              <a:t>45 C.F.R Part 160; 45 C.F.R. part 164 Subparts A and E.</a:t>
            </a:r>
          </a:p>
          <a:p>
            <a:pPr marL="342900" indent="-342900">
              <a:buFont typeface="Arial" panose="020B0604020202020204" pitchFamily="34" charset="0"/>
              <a:buChar char="•"/>
            </a:pPr>
            <a:r>
              <a:rPr lang="en-US" sz="1600" dirty="0"/>
              <a:t>The Breach Notification Rule</a:t>
            </a:r>
          </a:p>
          <a:p>
            <a:pPr marL="838225" lvl="1" indent="-342900">
              <a:buFont typeface="Arial" panose="020B0604020202020204" pitchFamily="34" charset="0"/>
              <a:buChar char="•"/>
            </a:pPr>
            <a:r>
              <a:rPr lang="en-US" sz="1600" dirty="0"/>
              <a:t>Requires HIPAA covered entities and their business associates to provide notification following a breach of unsecured PHI.</a:t>
            </a:r>
          </a:p>
          <a:p>
            <a:pPr marL="838225" lvl="1" indent="-342900">
              <a:buFont typeface="Arial" panose="020B0604020202020204" pitchFamily="34" charset="0"/>
              <a:buChar char="•"/>
            </a:pPr>
            <a:r>
              <a:rPr lang="en-US" sz="1600" dirty="0"/>
              <a:t>45 C.F.R Part 160; 45 C.F.R. part 164 Subparts A and D.</a:t>
            </a:r>
          </a:p>
        </p:txBody>
      </p:sp>
      <p:pic>
        <p:nvPicPr>
          <p:cNvPr id="7" name="Picture 6" descr="" title="">
            <a:extLst>
              <a:ext uri="{FF2B5EF4-FFF2-40B4-BE49-F238E27FC236}">
                <a16:creationId xmlns:a16="http://schemas.microsoft.com/office/drawing/2014/main" id="{FF302744-A203-D748-93F4-9E0D4AEF4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672" y="1846136"/>
            <a:ext cx="5142907" cy="3429000"/>
          </a:xfrm>
          <a:prstGeom prst="rect">
            <a:avLst/>
          </a:prstGeom>
        </p:spPr>
      </p:pic>
      <p:sp>
        <p:nvSpPr>
          <p:cNvPr id="3" name="TextBox 2" descr="" title="">
            <a:extLst>
              <a:ext uri="{FF2B5EF4-FFF2-40B4-BE49-F238E27FC236}">
                <a16:creationId xmlns:a16="http://schemas.microsoft.com/office/drawing/2014/main" id="{CD8F4889-C3E1-96A7-C0D8-DBB14AC91399}"/>
              </a:ext>
            </a:extLst>
          </p:cNvPr>
          <p:cNvSpPr txBox="1"/>
          <p:nvPr/>
        </p:nvSpPr>
        <p:spPr>
          <a:xfrm>
            <a:off x="2935794" y="6362069"/>
            <a:ext cx="6320412" cy="261610"/>
          </a:xfrm>
          <a:prstGeom prst="rect">
            <a:avLst/>
          </a:prstGeom>
          <a:noFill/>
        </p:spPr>
        <p:txBody>
          <a:bodyPr wrap="square">
            <a:spAutoFit/>
          </a:bodyPr>
          <a:lstStyle/>
          <a:p>
            <a:pPr algn="ctr"/>
            <a:fld id="{B6F15528-21DE-4FAA-801E-634DDDAF4B2B}" type="slidenum">
              <a:rPr lang="en-US" sz="1100" smtClean="0"/>
              <a:pPr algn="ctr"/>
              <a:t>5</a:t>
            </a:fld>
            <a:endParaRPr lang="en-US" sz="1100" dirty="0"/>
          </a:p>
        </p:txBody>
      </p:sp>
    </p:spTree>
    <p:extLst>
      <p:ext uri="{BB962C8B-B14F-4D97-AF65-F5344CB8AC3E}">
        <p14:creationId xmlns:p14="http://schemas.microsoft.com/office/powerpoint/2010/main" val="67377124"/>
      </p:ext>
    </p:extLst>
  </p:cSld>
  <p:clrMapOvr>
    <a:masterClrMapping/>
  </p:clrMapOvr>
</p:sld>
</file>

<file path=ppt/slides/slide6.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aphicFrame>
        <p:nvGraphicFramePr>
          <p:cNvPr id="5" name="Diagram 4" descr="" title="">
            <a:extLst>
              <a:ext uri="{FF2B5EF4-FFF2-40B4-BE49-F238E27FC236}">
                <a16:creationId xmlns:a16="http://schemas.microsoft.com/office/drawing/2014/main" id="{B731A822-84DA-F17D-A3A5-9925AAEE52E4}"/>
              </a:ext>
            </a:extLst>
          </p:cNvPr>
          <p:cNvGraphicFramePr/>
          <p:nvPr>
            <p:extLst>
              <p:ext uri="{D42A27DB-BD31-4B8C-83A1-F6EECF244321}">
                <p14:modId xmlns:p14="http://schemas.microsoft.com/office/powerpoint/2010/main" val="405342310"/>
              </p:ext>
            </p:extLst>
          </p:nvPr>
        </p:nvGraphicFramePr>
        <p:xfrm>
          <a:off x="75414" y="65988"/>
          <a:ext cx="12000322" cy="672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descr="" title="">
            <a:extLst>
              <a:ext uri="{FF2B5EF4-FFF2-40B4-BE49-F238E27FC236}">
                <a16:creationId xmlns:a16="http://schemas.microsoft.com/office/drawing/2014/main" id="{BB82246A-0CCE-FA88-A104-000C82FC2E60}"/>
              </a:ext>
            </a:extLst>
          </p:cNvPr>
          <p:cNvSpPr txBox="1"/>
          <p:nvPr/>
        </p:nvSpPr>
        <p:spPr>
          <a:xfrm>
            <a:off x="2341431" y="461687"/>
            <a:ext cx="74682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A7B5"/>
                </a:solidFill>
                <a:effectLst/>
                <a:uLnTx/>
                <a:uFillTx/>
                <a:latin typeface="Calibri"/>
                <a:ea typeface="+mn-ea"/>
                <a:cs typeface="+mn-cs"/>
              </a:rPr>
              <a:t>Timeline of Key Developments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descr="" title="">
            <a:extLst>
              <a:ext uri="{FF2B5EF4-FFF2-40B4-BE49-F238E27FC236}">
                <a16:creationId xmlns:a16="http://schemas.microsoft.com/office/drawing/2014/main" id="{748BC719-06E9-56F4-B40A-A62F01D7222B}"/>
              </a:ext>
            </a:extLst>
          </p:cNvPr>
          <p:cNvSpPr txBox="1"/>
          <p:nvPr/>
        </p:nvSpPr>
        <p:spPr>
          <a:xfrm>
            <a:off x="10007477" y="3198167"/>
            <a:ext cx="603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June</a:t>
            </a:r>
            <a:r>
              <a:rPr kumimoji="0" lang="en-US" sz="1100" b="1" i="0" u="none" strike="noStrike" kern="1200" cap="none" spc="0" normalizeH="0" baseline="0" noProof="0" dirty="0">
                <a:ln>
                  <a:noFill/>
                </a:ln>
                <a:solidFill>
                  <a:srgbClr val="535758"/>
                </a:solidFill>
                <a:effectLst/>
                <a:uLnTx/>
                <a:uFillTx/>
                <a:latin typeface="Calibri"/>
                <a:ea typeface="+mn-ea"/>
                <a:cs typeface="+mn-cs"/>
              </a:rPr>
              <a:t> </a:t>
            </a:r>
            <a:r>
              <a:rPr kumimoji="0" lang="en-US" sz="1200" b="1" i="0" u="none" strike="noStrike" kern="1200" cap="none" spc="0" normalizeH="0" baseline="0" noProof="0" dirty="0">
                <a:ln>
                  <a:noFill/>
                </a:ln>
                <a:solidFill>
                  <a:srgbClr val="535758"/>
                </a:solidFill>
                <a:effectLst/>
                <a:uLnTx/>
                <a:uFillTx/>
                <a:latin typeface="Calibri"/>
                <a:ea typeface="+mn-ea"/>
                <a:cs typeface="+mn-cs"/>
              </a:rPr>
              <a:t>2024</a:t>
            </a:r>
            <a:endParaRPr kumimoji="0" lang="en-US" sz="1100" b="1" i="0" u="none" strike="noStrike" kern="1200" cap="none" spc="0" normalizeH="0" baseline="0" noProof="0" dirty="0">
              <a:ln>
                <a:noFill/>
              </a:ln>
              <a:solidFill>
                <a:srgbClr val="535758"/>
              </a:solidFill>
              <a:effectLst/>
              <a:uLnTx/>
              <a:uFillTx/>
              <a:latin typeface="Calibri"/>
              <a:ea typeface="+mn-ea"/>
              <a:cs typeface="+mn-cs"/>
            </a:endParaRPr>
          </a:p>
        </p:txBody>
      </p:sp>
      <p:sp>
        <p:nvSpPr>
          <p:cNvPr id="12" name="TextBox 11" descr="" title="">
            <a:extLst>
              <a:ext uri="{FF2B5EF4-FFF2-40B4-BE49-F238E27FC236}">
                <a16:creationId xmlns:a16="http://schemas.microsoft.com/office/drawing/2014/main" id="{9D6C9BA3-7F32-B011-BBCA-4681E99B02BD}"/>
              </a:ext>
            </a:extLst>
          </p:cNvPr>
          <p:cNvSpPr txBox="1"/>
          <p:nvPr/>
        </p:nvSpPr>
        <p:spPr>
          <a:xfrm>
            <a:off x="294699" y="3191209"/>
            <a:ext cx="730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August 1996</a:t>
            </a:r>
          </a:p>
        </p:txBody>
      </p:sp>
      <p:sp>
        <p:nvSpPr>
          <p:cNvPr id="13" name="TextBox 12" descr="" title="">
            <a:extLst>
              <a:ext uri="{FF2B5EF4-FFF2-40B4-BE49-F238E27FC236}">
                <a16:creationId xmlns:a16="http://schemas.microsoft.com/office/drawing/2014/main" id="{9F3347AB-29CA-A390-D27D-8024C7BB3144}"/>
              </a:ext>
            </a:extLst>
          </p:cNvPr>
          <p:cNvSpPr txBox="1"/>
          <p:nvPr/>
        </p:nvSpPr>
        <p:spPr>
          <a:xfrm>
            <a:off x="1535582" y="3191209"/>
            <a:ext cx="603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April 2003</a:t>
            </a:r>
          </a:p>
        </p:txBody>
      </p:sp>
      <p:sp>
        <p:nvSpPr>
          <p:cNvPr id="15" name="TextBox 14" descr="" title="">
            <a:extLst>
              <a:ext uri="{FF2B5EF4-FFF2-40B4-BE49-F238E27FC236}">
                <a16:creationId xmlns:a16="http://schemas.microsoft.com/office/drawing/2014/main" id="{6FA964BA-5255-55BD-6BF9-F6EC412305FB}"/>
              </a:ext>
            </a:extLst>
          </p:cNvPr>
          <p:cNvSpPr txBox="1"/>
          <p:nvPr/>
        </p:nvSpPr>
        <p:spPr>
          <a:xfrm>
            <a:off x="3878060" y="3224193"/>
            <a:ext cx="7997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February 2009</a:t>
            </a:r>
          </a:p>
        </p:txBody>
      </p:sp>
      <p:sp>
        <p:nvSpPr>
          <p:cNvPr id="16" name="TextBox 15" descr="" title="">
            <a:extLst>
              <a:ext uri="{FF2B5EF4-FFF2-40B4-BE49-F238E27FC236}">
                <a16:creationId xmlns:a16="http://schemas.microsoft.com/office/drawing/2014/main" id="{E87F52B5-A4C8-73AD-C5A6-06A841E529E7}"/>
              </a:ext>
            </a:extLst>
          </p:cNvPr>
          <p:cNvSpPr txBox="1"/>
          <p:nvPr/>
        </p:nvSpPr>
        <p:spPr>
          <a:xfrm>
            <a:off x="5037362" y="3228945"/>
            <a:ext cx="8884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35758"/>
                </a:solidFill>
                <a:effectLst/>
                <a:uLnTx/>
                <a:uFillTx/>
                <a:latin typeface="Calibri"/>
                <a:ea typeface="+mn-ea"/>
                <a:cs typeface="+mn-cs"/>
              </a:rPr>
              <a:t>September 2009</a:t>
            </a:r>
          </a:p>
        </p:txBody>
      </p:sp>
      <p:sp>
        <p:nvSpPr>
          <p:cNvPr id="17" name="TextBox 16" descr="" title="">
            <a:extLst>
              <a:ext uri="{FF2B5EF4-FFF2-40B4-BE49-F238E27FC236}">
                <a16:creationId xmlns:a16="http://schemas.microsoft.com/office/drawing/2014/main" id="{989B4710-6250-E6F0-034A-A430B33B98AF}"/>
              </a:ext>
            </a:extLst>
          </p:cNvPr>
          <p:cNvSpPr txBox="1"/>
          <p:nvPr/>
        </p:nvSpPr>
        <p:spPr>
          <a:xfrm>
            <a:off x="6260466" y="3239581"/>
            <a:ext cx="87826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35758"/>
                </a:solidFill>
                <a:effectLst/>
                <a:uLnTx/>
                <a:uFillTx/>
                <a:latin typeface="Calibri"/>
                <a:ea typeface="+mn-ea"/>
                <a:cs typeface="+mn-cs"/>
              </a:rPr>
              <a:t>September 2013</a:t>
            </a:r>
          </a:p>
        </p:txBody>
      </p:sp>
      <p:sp>
        <p:nvSpPr>
          <p:cNvPr id="18" name="TextBox 17" descr="" title="">
            <a:extLst>
              <a:ext uri="{FF2B5EF4-FFF2-40B4-BE49-F238E27FC236}">
                <a16:creationId xmlns:a16="http://schemas.microsoft.com/office/drawing/2014/main" id="{6D2CD1DC-4BF0-7EBC-910B-276F571F3869}"/>
              </a:ext>
            </a:extLst>
          </p:cNvPr>
          <p:cNvSpPr txBox="1"/>
          <p:nvPr/>
        </p:nvSpPr>
        <p:spPr>
          <a:xfrm>
            <a:off x="7457118" y="3239581"/>
            <a:ext cx="8790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35758"/>
                </a:solidFill>
                <a:effectLst/>
                <a:uLnTx/>
                <a:uFillTx/>
                <a:latin typeface="Calibri"/>
                <a:ea typeface="+mn-ea"/>
                <a:cs typeface="+mn-cs"/>
              </a:rPr>
              <a:t>December 2016</a:t>
            </a:r>
          </a:p>
        </p:txBody>
      </p:sp>
      <p:sp>
        <p:nvSpPr>
          <p:cNvPr id="19" name="TextBox 18" descr="" title="">
            <a:extLst>
              <a:ext uri="{FF2B5EF4-FFF2-40B4-BE49-F238E27FC236}">
                <a16:creationId xmlns:a16="http://schemas.microsoft.com/office/drawing/2014/main" id="{68CDD11E-AEB6-D584-814C-0B7A487F3F3E}"/>
              </a:ext>
            </a:extLst>
          </p:cNvPr>
          <p:cNvSpPr txBox="1"/>
          <p:nvPr/>
        </p:nvSpPr>
        <p:spPr>
          <a:xfrm>
            <a:off x="8685733" y="3224193"/>
            <a:ext cx="7942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April 2024</a:t>
            </a:r>
          </a:p>
        </p:txBody>
      </p:sp>
      <p:sp>
        <p:nvSpPr>
          <p:cNvPr id="20" name="TextBox 19" descr="" title="">
            <a:extLst>
              <a:ext uri="{FF2B5EF4-FFF2-40B4-BE49-F238E27FC236}">
                <a16:creationId xmlns:a16="http://schemas.microsoft.com/office/drawing/2014/main" id="{6DC13D60-B4D2-4D4C-18AA-FFAF04206BA7}"/>
              </a:ext>
            </a:extLst>
          </p:cNvPr>
          <p:cNvSpPr txBox="1"/>
          <p:nvPr/>
        </p:nvSpPr>
        <p:spPr>
          <a:xfrm>
            <a:off x="2747207" y="3191209"/>
            <a:ext cx="603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758"/>
                </a:solidFill>
                <a:effectLst/>
                <a:uLnTx/>
                <a:uFillTx/>
                <a:latin typeface="Calibri"/>
                <a:ea typeface="+mn-ea"/>
                <a:cs typeface="+mn-cs"/>
              </a:rPr>
              <a:t>April 2005</a:t>
            </a:r>
          </a:p>
        </p:txBody>
      </p:sp>
      <p:sp>
        <p:nvSpPr>
          <p:cNvPr id="2" name="TextBox 1" descr="" title="">
            <a:extLst>
              <a:ext uri="{FF2B5EF4-FFF2-40B4-BE49-F238E27FC236}">
                <a16:creationId xmlns:a16="http://schemas.microsoft.com/office/drawing/2014/main" id="{375A5A6E-50C9-FAEF-D38E-F404A6D83E1C}"/>
              </a:ext>
            </a:extLst>
          </p:cNvPr>
          <p:cNvSpPr txBox="1"/>
          <p:nvPr/>
        </p:nvSpPr>
        <p:spPr>
          <a:xfrm>
            <a:off x="2889412" y="6492874"/>
            <a:ext cx="6320412" cy="261610"/>
          </a:xfrm>
          <a:prstGeom prst="rect">
            <a:avLst/>
          </a:prstGeom>
          <a:noFill/>
        </p:spPr>
        <p:txBody>
          <a:bodyPr wrap="square">
            <a:spAutoFit/>
          </a:bodyPr>
          <a:lstStyle/>
          <a:p>
            <a:pPr algn="ctr"/>
            <a:fld id="{B6F15528-21DE-4FAA-801E-634DDDAF4B2B}" type="slidenum">
              <a:rPr lang="en-US" sz="1100" smtClean="0"/>
              <a:pPr algn="ctr"/>
              <a:t>6</a:t>
            </a:fld>
            <a:endParaRPr lang="en-US" sz="1100" dirty="0"/>
          </a:p>
        </p:txBody>
      </p:sp>
    </p:spTree>
    <p:extLst>
      <p:ext uri="{BB962C8B-B14F-4D97-AF65-F5344CB8AC3E}">
        <p14:creationId xmlns:p14="http://schemas.microsoft.com/office/powerpoint/2010/main" val="3598161660"/>
      </p:ext>
    </p:extLst>
  </p:cSld>
  <p:clrMapOvr>
    <a:masterClrMapping/>
  </p:clrMapOvr>
</p:sld>
</file>

<file path=ppt/slides/slide7.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E019B427-7DFD-FE4A-4311-CAC6EE61BC5B}"/>
              </a:ext>
            </a:extLst>
          </p:cNvPr>
          <p:cNvSpPr>
            <a:spLocks noGrp="1"/>
          </p:cNvSpPr>
          <p:nvPr>
            <p:ph type="title"/>
          </p:nvPr>
        </p:nvSpPr>
        <p:spPr/>
        <p:txBody>
          <a:bodyPr>
            <a:normAutofit/>
          </a:bodyPr>
          <a:lstStyle/>
          <a:p>
            <a:r>
              <a:rPr lang="en-US" dirty="0"/>
              <a:t>Which Entities are Subject to the HIPAA Rules? </a:t>
            </a:r>
          </a:p>
        </p:txBody>
      </p:sp>
      <p:graphicFrame>
        <p:nvGraphicFramePr>
          <p:cNvPr id="7" name="Diagram 6" descr="" title="">
            <a:extLst>
              <a:ext uri="{FF2B5EF4-FFF2-40B4-BE49-F238E27FC236}">
                <a16:creationId xmlns:a16="http://schemas.microsoft.com/office/drawing/2014/main" id="{0F6DA791-AB40-320A-9600-95D025D6C494}"/>
              </a:ext>
            </a:extLst>
          </p:cNvPr>
          <p:cNvGraphicFramePr/>
          <p:nvPr>
            <p:extLst>
              <p:ext uri="{D42A27DB-BD31-4B8C-83A1-F6EECF244321}">
                <p14:modId xmlns:p14="http://schemas.microsoft.com/office/powerpoint/2010/main" val="1656310304"/>
              </p:ext>
            </p:extLst>
          </p:nvPr>
        </p:nvGraphicFramePr>
        <p:xfrm>
          <a:off x="534839" y="1690690"/>
          <a:ext cx="10419673" cy="4247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descr="" title="">
            <a:extLst>
              <a:ext uri="{FF2B5EF4-FFF2-40B4-BE49-F238E27FC236}">
                <a16:creationId xmlns:a16="http://schemas.microsoft.com/office/drawing/2014/main" id="{3E1F229D-4744-38E4-6DB1-2034594192F8}"/>
              </a:ext>
            </a:extLst>
          </p:cNvPr>
          <p:cNvSpPr txBox="1"/>
          <p:nvPr/>
        </p:nvSpPr>
        <p:spPr>
          <a:xfrm>
            <a:off x="8183880" y="5547626"/>
            <a:ext cx="4352544" cy="369332"/>
          </a:xfrm>
          <a:prstGeom prst="rect">
            <a:avLst/>
          </a:prstGeom>
          <a:noFill/>
        </p:spPr>
        <p:txBody>
          <a:bodyPr wrap="square" rtlCol="0">
            <a:spAutoFit/>
          </a:bodyPr>
          <a:lstStyle/>
          <a:p>
            <a:r>
              <a:rPr lang="en-US" i="1" dirty="0"/>
              <a:t>See</a:t>
            </a:r>
            <a:r>
              <a:rPr lang="en-US" dirty="0"/>
              <a:t> 45 C.F.R.  160.103.</a:t>
            </a:r>
          </a:p>
        </p:txBody>
      </p:sp>
      <p:sp>
        <p:nvSpPr>
          <p:cNvPr id="6" name="TextBox 5" descr="" title="">
            <a:extLst>
              <a:ext uri="{FF2B5EF4-FFF2-40B4-BE49-F238E27FC236}">
                <a16:creationId xmlns:a16="http://schemas.microsoft.com/office/drawing/2014/main" id="{90B712FB-8082-73A3-0E92-4F5F8587DD01}"/>
              </a:ext>
            </a:extLst>
          </p:cNvPr>
          <p:cNvSpPr txBox="1"/>
          <p:nvPr/>
        </p:nvSpPr>
        <p:spPr>
          <a:xfrm>
            <a:off x="123359" y="5750004"/>
            <a:ext cx="3884762" cy="1107996"/>
          </a:xfrm>
          <a:prstGeom prst="rect">
            <a:avLst/>
          </a:prstGeom>
          <a:noFill/>
        </p:spPr>
        <p:txBody>
          <a:bodyPr wrap="square" rtlCol="0">
            <a:spAutoFit/>
          </a:bodyPr>
          <a:lstStyle/>
          <a:p>
            <a:pPr algn="just"/>
            <a:r>
              <a:rPr lang="en-US" sz="1200" dirty="0"/>
              <a:t>*Examples include transmissions of information such as claims, premium payments, benefit eligibility inquiries, referral authorization requests, and other transactions for which HHS has established standards via regulation. </a:t>
            </a:r>
          </a:p>
          <a:p>
            <a:endParaRPr lang="en-US" dirty="0"/>
          </a:p>
        </p:txBody>
      </p:sp>
      <p:sp>
        <p:nvSpPr>
          <p:cNvPr id="5" name="TextBox 4" descr="" title="">
            <a:extLst>
              <a:ext uri="{FF2B5EF4-FFF2-40B4-BE49-F238E27FC236}">
                <a16:creationId xmlns:a16="http://schemas.microsoft.com/office/drawing/2014/main" id="{1DCE6C2A-3C95-159E-26C8-EB960628D4A6}"/>
              </a:ext>
            </a:extLst>
          </p:cNvPr>
          <p:cNvSpPr txBox="1"/>
          <p:nvPr/>
        </p:nvSpPr>
        <p:spPr>
          <a:xfrm>
            <a:off x="2889412" y="6492874"/>
            <a:ext cx="6320412" cy="261610"/>
          </a:xfrm>
          <a:prstGeom prst="rect">
            <a:avLst/>
          </a:prstGeom>
          <a:noFill/>
        </p:spPr>
        <p:txBody>
          <a:bodyPr wrap="square">
            <a:spAutoFit/>
          </a:bodyPr>
          <a:lstStyle/>
          <a:p>
            <a:pPr algn="ctr"/>
            <a:fld id="{B6F15528-21DE-4FAA-801E-634DDDAF4B2B}" type="slidenum">
              <a:rPr lang="en-US" sz="1100" smtClean="0"/>
              <a:pPr algn="ctr"/>
              <a:t>7</a:t>
            </a:fld>
            <a:endParaRPr lang="en-US" sz="1100" dirty="0"/>
          </a:p>
        </p:txBody>
      </p:sp>
    </p:spTree>
    <p:extLst>
      <p:ext uri="{BB962C8B-B14F-4D97-AF65-F5344CB8AC3E}">
        <p14:creationId xmlns:p14="http://schemas.microsoft.com/office/powerpoint/2010/main" val="1158597622"/>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F072D48-2B23-2C7E-7AFC-18223283CE25}"/>
              </a:ext>
            </a:extLst>
          </p:cNvPr>
          <p:cNvSpPr>
            <a:spLocks noGrp="1"/>
          </p:cNvSpPr>
          <p:nvPr>
            <p:ph type="title"/>
          </p:nvPr>
        </p:nvSpPr>
        <p:spPr>
          <a:xfrm>
            <a:off x="657728" y="200860"/>
            <a:ext cx="10696073" cy="1325563"/>
          </a:xfrm>
        </p:spPr>
        <p:txBody>
          <a:bodyPr/>
          <a:lstStyle/>
          <a:p>
            <a:r>
              <a:rPr lang="en-US" dirty="0"/>
              <a:t>Business Associates</a:t>
            </a:r>
          </a:p>
        </p:txBody>
      </p:sp>
      <p:sp>
        <p:nvSpPr>
          <p:cNvPr id="3" name="Content Placeholder 2" descr="" title="">
            <a:extLst>
              <a:ext uri="{FF2B5EF4-FFF2-40B4-BE49-F238E27FC236}">
                <a16:creationId xmlns:a16="http://schemas.microsoft.com/office/drawing/2014/main" id="{9E713FA1-A0E6-3503-2675-9813196B0587}"/>
              </a:ext>
            </a:extLst>
          </p:cNvPr>
          <p:cNvSpPr>
            <a:spLocks noGrp="1"/>
          </p:cNvSpPr>
          <p:nvPr>
            <p:ph sz="half" idx="1"/>
          </p:nvPr>
        </p:nvSpPr>
        <p:spPr>
          <a:xfrm>
            <a:off x="657728" y="1457740"/>
            <a:ext cx="10876544" cy="4441036"/>
          </a:xfrm>
        </p:spPr>
        <p:txBody>
          <a:bodyPr>
            <a:normAutofit fontScale="92500" lnSpcReduction="20000"/>
          </a:bodyPr>
          <a:lstStyle/>
          <a:p>
            <a:pPr marL="342900" indent="-342900">
              <a:buFont typeface="Arial" panose="020B0604020202020204" pitchFamily="34" charset="0"/>
              <a:buChar char="•"/>
            </a:pPr>
            <a:r>
              <a:rPr lang="en-US" b="0" dirty="0"/>
              <a:t>The HIPAA Rules also detail regulations pertaining to “business associates” of covered entities.</a:t>
            </a:r>
          </a:p>
          <a:p>
            <a:pPr marL="342900" indent="-342900">
              <a:buFont typeface="Arial" panose="020B0604020202020204" pitchFamily="34" charset="0"/>
              <a:buChar char="•"/>
            </a:pPr>
            <a:r>
              <a:rPr lang="en-US" dirty="0"/>
              <a:t>Who is a Business Associate?</a:t>
            </a:r>
          </a:p>
          <a:p>
            <a:pPr marL="838225" lvl="1" indent="-342900">
              <a:buFont typeface="Arial" panose="020B0604020202020204" pitchFamily="34" charset="0"/>
              <a:buChar char="•"/>
            </a:pPr>
            <a:r>
              <a:rPr lang="en-US" b="0" dirty="0"/>
              <a:t>While the full scope of business associates are detailed at 45 C.F.R. § 160.130, HHS summarizes a business associate as “</a:t>
            </a:r>
            <a:r>
              <a:rPr lang="en-US" b="0" i="1" dirty="0"/>
              <a:t>a person or entity that performs certain functions or activities that involve the use or disclosure of [PHI] on behalf of, or provides services to, a covered entity.</a:t>
            </a:r>
            <a:r>
              <a:rPr lang="en-US" b="0" dirty="0"/>
              <a:t>”</a:t>
            </a:r>
          </a:p>
          <a:p>
            <a:pPr marL="838225" lvl="1" indent="-342900">
              <a:buFont typeface="Arial" panose="020B0604020202020204" pitchFamily="34" charset="0"/>
              <a:buChar char="•"/>
            </a:pPr>
            <a:r>
              <a:rPr lang="en-US" dirty="0"/>
              <a:t>In addition to using or disclosing PHI, b</a:t>
            </a:r>
            <a:r>
              <a:rPr lang="en-US" b="0" dirty="0"/>
              <a:t>usiness associates can create, receive, maintain, or transmit PHI on behalf of the covered entity in accordance with the Privacy Rule. </a:t>
            </a:r>
            <a:r>
              <a:rPr lang="en-US" b="0" i="1" dirty="0"/>
              <a:t>See</a:t>
            </a:r>
            <a:r>
              <a:rPr lang="en-US" b="0" dirty="0"/>
              <a:t> 45 C.F.R. § 160.502(</a:t>
            </a:r>
            <a:r>
              <a:rPr lang="en-US" dirty="0"/>
              <a:t>a)(3), (</a:t>
            </a:r>
            <a:r>
              <a:rPr lang="en-US" b="0" dirty="0"/>
              <a:t>e).</a:t>
            </a:r>
          </a:p>
          <a:p>
            <a:pPr marL="838225" lvl="1" indent="-342900">
              <a:buFont typeface="Arial" panose="020B0604020202020204" pitchFamily="34" charset="0"/>
              <a:buChar char="•"/>
            </a:pPr>
            <a:r>
              <a:rPr lang="en-US" b="0" dirty="0"/>
              <a:t>Members of covered entity’s workforce are not included as business associates and are instead included as part of the covered entity..</a:t>
            </a:r>
          </a:p>
          <a:p>
            <a:pPr marL="342900" indent="-342900">
              <a:buFont typeface="Arial" panose="020B0604020202020204" pitchFamily="34" charset="0"/>
              <a:buChar char="•"/>
            </a:pPr>
            <a:r>
              <a:rPr lang="en-US" i="0" dirty="0">
                <a:effectLst/>
                <a:highlight>
                  <a:srgbClr val="FFFFFF"/>
                </a:highlight>
              </a:rPr>
              <a:t>Written Assurances</a:t>
            </a:r>
          </a:p>
          <a:p>
            <a:pPr marL="838225" lvl="1" indent="-342900">
              <a:buFont typeface="Arial" panose="020B0604020202020204" pitchFamily="34" charset="0"/>
              <a:buChar char="•"/>
            </a:pPr>
            <a:r>
              <a:rPr lang="en-US" b="0" i="0" dirty="0">
                <a:effectLst/>
                <a:highlight>
                  <a:srgbClr val="FFFFFF"/>
                </a:highlight>
              </a:rPr>
              <a:t>Under 45 C.F.R § 164.502(e)</a:t>
            </a:r>
            <a:r>
              <a:rPr lang="en-US" b="0" dirty="0">
                <a:highlight>
                  <a:srgbClr val="FFFFFF"/>
                </a:highlight>
              </a:rPr>
              <a:t>, </a:t>
            </a:r>
            <a:r>
              <a:rPr lang="en-US" b="0" dirty="0"/>
              <a:t>business associates must enter into a </a:t>
            </a:r>
            <a:r>
              <a:rPr lang="en-US" dirty="0"/>
              <a:t>B</a:t>
            </a:r>
            <a:r>
              <a:rPr lang="en-US" b="0" dirty="0"/>
              <a:t>usiness </a:t>
            </a:r>
            <a:r>
              <a:rPr lang="en-US" dirty="0"/>
              <a:t>A</a:t>
            </a:r>
            <a:r>
              <a:rPr lang="en-US" b="0" dirty="0"/>
              <a:t>ssociate Agreement (“BAA”) with covered entities that obligate business associates to appropriately safeguard the </a:t>
            </a:r>
            <a:r>
              <a:rPr lang="en-US" dirty="0"/>
              <a:t>PHI it</a:t>
            </a:r>
            <a:r>
              <a:rPr lang="en-US" b="0" dirty="0"/>
              <a:t> receives or creates on behalf of the covered entity</a:t>
            </a:r>
            <a:r>
              <a:rPr lang="en-US" dirty="0"/>
              <a:t>.</a:t>
            </a:r>
          </a:p>
          <a:p>
            <a:pPr marL="838225" lvl="1" indent="-342900">
              <a:buFont typeface="Arial" panose="020B0604020202020204" pitchFamily="34" charset="0"/>
              <a:buChar char="•"/>
            </a:pPr>
            <a:r>
              <a:rPr lang="en-US" dirty="0"/>
              <a:t>BAAs must establish the permitted and required uses and disclosures of PHI by the business associate and fulfill the other requirements of 45 C.F.R § 164.504(e) that detail obligations of each party that pertain to topics including, but not limited to, the following: reporting breaches of unsecured health information, providing an accounting of disclosures, and making books and records available for compliance purposes. </a:t>
            </a:r>
            <a:endParaRPr lang="en-US" b="0" dirty="0"/>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b="0" dirty="0"/>
          </a:p>
        </p:txBody>
      </p:sp>
      <p:sp>
        <p:nvSpPr>
          <p:cNvPr id="5" name="TextBox 4" descr="" title="">
            <a:extLst>
              <a:ext uri="{FF2B5EF4-FFF2-40B4-BE49-F238E27FC236}">
                <a16:creationId xmlns:a16="http://schemas.microsoft.com/office/drawing/2014/main" id="{E7E42606-B4D2-F68F-5819-DBE4960D5AB5}"/>
              </a:ext>
            </a:extLst>
          </p:cNvPr>
          <p:cNvSpPr txBox="1"/>
          <p:nvPr/>
        </p:nvSpPr>
        <p:spPr>
          <a:xfrm>
            <a:off x="2845558" y="6492874"/>
            <a:ext cx="6320412" cy="261610"/>
          </a:xfrm>
          <a:prstGeom prst="rect">
            <a:avLst/>
          </a:prstGeom>
          <a:noFill/>
        </p:spPr>
        <p:txBody>
          <a:bodyPr wrap="square">
            <a:spAutoFit/>
          </a:bodyPr>
          <a:lstStyle/>
          <a:p>
            <a:pPr algn="ctr"/>
            <a:fld id="{B6F15528-21DE-4FAA-801E-634DDDAF4B2B}" type="slidenum">
              <a:rPr lang="en-US" sz="1100" smtClean="0"/>
              <a:pPr algn="ctr"/>
              <a:t>8</a:t>
            </a:fld>
            <a:endParaRPr lang="en-US" sz="1100" dirty="0"/>
          </a:p>
        </p:txBody>
      </p:sp>
    </p:spTree>
    <p:extLst>
      <p:ext uri="{BB962C8B-B14F-4D97-AF65-F5344CB8AC3E}">
        <p14:creationId xmlns:p14="http://schemas.microsoft.com/office/powerpoint/2010/main" val="3671277546"/>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F072D48-2B23-2C7E-7AFC-18223283CE25}"/>
              </a:ext>
            </a:extLst>
          </p:cNvPr>
          <p:cNvSpPr>
            <a:spLocks noGrp="1"/>
          </p:cNvSpPr>
          <p:nvPr>
            <p:ph type="title"/>
          </p:nvPr>
        </p:nvSpPr>
        <p:spPr>
          <a:xfrm>
            <a:off x="657727" y="135077"/>
            <a:ext cx="10696073" cy="1325563"/>
          </a:xfrm>
        </p:spPr>
        <p:txBody>
          <a:bodyPr>
            <a:normAutofit fontScale="90000"/>
          </a:bodyPr>
          <a:lstStyle/>
          <a:p>
            <a:r>
              <a:rPr lang="en-US" sz="4400" dirty="0"/>
              <a:t>HHS Examples of </a:t>
            </a:r>
            <a:r>
              <a:rPr lang="en-US" dirty="0"/>
              <a:t>B</a:t>
            </a:r>
            <a:r>
              <a:rPr lang="en-US" sz="4400" dirty="0"/>
              <a:t>usiness </a:t>
            </a:r>
            <a:r>
              <a:rPr lang="en-US" dirty="0"/>
              <a:t>A</a:t>
            </a:r>
            <a:r>
              <a:rPr lang="en-US" sz="4400" dirty="0"/>
              <a:t>ssociate Activities and Services</a:t>
            </a:r>
          </a:p>
        </p:txBody>
      </p:sp>
      <p:sp>
        <p:nvSpPr>
          <p:cNvPr id="3" name="Content Placeholder 2" descr="" title="">
            <a:extLst>
              <a:ext uri="{FF2B5EF4-FFF2-40B4-BE49-F238E27FC236}">
                <a16:creationId xmlns:a16="http://schemas.microsoft.com/office/drawing/2014/main" id="{9E713FA1-A0E6-3503-2675-9813196B0587}"/>
              </a:ext>
            </a:extLst>
          </p:cNvPr>
          <p:cNvSpPr>
            <a:spLocks noGrp="1"/>
          </p:cNvSpPr>
          <p:nvPr>
            <p:ph sz="half" idx="1"/>
          </p:nvPr>
        </p:nvSpPr>
        <p:spPr>
          <a:xfrm>
            <a:off x="1985818" y="1808133"/>
            <a:ext cx="8885382" cy="4073055"/>
          </a:xfrm>
        </p:spPr>
        <p:txBody>
          <a:bodyPr numCol="2">
            <a:normAutofit fontScale="25000" lnSpcReduction="20000"/>
          </a:bodyPr>
          <a:lstStyle/>
          <a:p>
            <a:pPr marL="342900" indent="-342900">
              <a:buFont typeface="Arial" panose="020B0604020202020204" pitchFamily="34" charset="0"/>
              <a:buChar char="•"/>
            </a:pPr>
            <a:r>
              <a:rPr lang="en-US" sz="9600" b="0" dirty="0"/>
              <a:t>Claims processing or administration; </a:t>
            </a:r>
          </a:p>
          <a:p>
            <a:pPr marL="342900" indent="-342900">
              <a:buFont typeface="Arial" panose="020B0604020202020204" pitchFamily="34" charset="0"/>
              <a:buChar char="•"/>
            </a:pPr>
            <a:r>
              <a:rPr lang="en-US" sz="9600" b="0" dirty="0"/>
              <a:t>Data analysis;</a:t>
            </a:r>
          </a:p>
          <a:p>
            <a:pPr marL="342900" indent="-342900">
              <a:buFont typeface="Arial" panose="020B0604020202020204" pitchFamily="34" charset="0"/>
              <a:buChar char="•"/>
            </a:pPr>
            <a:r>
              <a:rPr lang="en-US" sz="9600" b="0" dirty="0"/>
              <a:t>Processing or administration; </a:t>
            </a:r>
          </a:p>
          <a:p>
            <a:pPr marL="342900" indent="-342900">
              <a:buFont typeface="Arial" panose="020B0604020202020204" pitchFamily="34" charset="0"/>
              <a:buChar char="•"/>
            </a:pPr>
            <a:r>
              <a:rPr lang="en-US" sz="9600" b="0" dirty="0"/>
              <a:t>Utilization review; </a:t>
            </a:r>
          </a:p>
          <a:p>
            <a:pPr marL="342900" indent="-342900">
              <a:buFont typeface="Arial" panose="020B0604020202020204" pitchFamily="34" charset="0"/>
              <a:buChar char="•"/>
            </a:pPr>
            <a:r>
              <a:rPr lang="en-US" sz="9600" b="0" dirty="0"/>
              <a:t>Quality assurance; </a:t>
            </a:r>
          </a:p>
          <a:p>
            <a:pPr marL="342900" indent="-342900">
              <a:buFont typeface="Arial" panose="020B0604020202020204" pitchFamily="34" charset="0"/>
              <a:buChar char="•"/>
            </a:pPr>
            <a:r>
              <a:rPr lang="en-US" sz="9600" b="0" dirty="0"/>
              <a:t>Billing; </a:t>
            </a:r>
          </a:p>
          <a:p>
            <a:pPr marL="342900" indent="-342900">
              <a:buFont typeface="Arial" panose="020B0604020202020204" pitchFamily="34" charset="0"/>
              <a:buChar char="•"/>
            </a:pPr>
            <a:r>
              <a:rPr lang="en-US" sz="9600" b="0" dirty="0"/>
              <a:t>Benefit management;</a:t>
            </a:r>
          </a:p>
          <a:p>
            <a:pPr marL="342900" indent="-342900">
              <a:buFont typeface="Arial" panose="020B0604020202020204" pitchFamily="34" charset="0"/>
              <a:buChar char="•"/>
            </a:pPr>
            <a:r>
              <a:rPr lang="en-US" sz="9600" b="0" dirty="0"/>
              <a:t>Practice management; </a:t>
            </a:r>
          </a:p>
          <a:p>
            <a:endParaRPr lang="en-US" sz="9600" b="0" dirty="0"/>
          </a:p>
          <a:p>
            <a:pPr marL="342900" indent="-342900">
              <a:buFont typeface="Arial" panose="020B0604020202020204" pitchFamily="34" charset="0"/>
              <a:buChar char="•"/>
            </a:pPr>
            <a:endParaRPr lang="en-US" sz="9600" b="0" dirty="0"/>
          </a:p>
          <a:p>
            <a:endParaRPr lang="en-US" sz="9600" b="0" dirty="0"/>
          </a:p>
          <a:p>
            <a:pPr marL="342900" indent="-342900">
              <a:buFont typeface="Arial" panose="020B0604020202020204" pitchFamily="34" charset="0"/>
              <a:buChar char="•"/>
            </a:pPr>
            <a:r>
              <a:rPr lang="en-US" sz="9600" b="0" dirty="0"/>
              <a:t>Repricing</a:t>
            </a:r>
          </a:p>
          <a:p>
            <a:pPr marL="342900" indent="-342900">
              <a:buFont typeface="Arial" panose="020B0604020202020204" pitchFamily="34" charset="0"/>
              <a:buChar char="•"/>
            </a:pPr>
            <a:r>
              <a:rPr lang="en-US" sz="9600" b="0" dirty="0"/>
              <a:t>Legal; </a:t>
            </a:r>
          </a:p>
          <a:p>
            <a:pPr marL="342900" indent="-342900">
              <a:buFont typeface="Arial" panose="020B0604020202020204" pitchFamily="34" charset="0"/>
              <a:buChar char="•"/>
            </a:pPr>
            <a:r>
              <a:rPr lang="en-US" sz="9600" b="0" dirty="0"/>
              <a:t>Actuarial; </a:t>
            </a:r>
          </a:p>
          <a:p>
            <a:pPr marL="342900" indent="-342900">
              <a:buFont typeface="Arial" panose="020B0604020202020204" pitchFamily="34" charset="0"/>
              <a:buChar char="•"/>
            </a:pPr>
            <a:r>
              <a:rPr lang="en-US" sz="9600" b="0" dirty="0"/>
              <a:t>Accounting; </a:t>
            </a:r>
          </a:p>
          <a:p>
            <a:pPr marL="342900" indent="-342900">
              <a:buFont typeface="Arial" panose="020B0604020202020204" pitchFamily="34" charset="0"/>
              <a:buChar char="•"/>
            </a:pPr>
            <a:r>
              <a:rPr lang="en-US" sz="9600" b="0" dirty="0"/>
              <a:t>Consulting; </a:t>
            </a:r>
          </a:p>
          <a:p>
            <a:pPr marL="342900" indent="-342900">
              <a:buFont typeface="Arial" panose="020B0604020202020204" pitchFamily="34" charset="0"/>
              <a:buChar char="•"/>
            </a:pPr>
            <a:r>
              <a:rPr lang="en-US" sz="9600" b="0" dirty="0"/>
              <a:t>Data aggregation; </a:t>
            </a:r>
          </a:p>
          <a:p>
            <a:pPr marL="342900" indent="-342900">
              <a:buFont typeface="Arial" panose="020B0604020202020204" pitchFamily="34" charset="0"/>
              <a:buChar char="•"/>
            </a:pPr>
            <a:r>
              <a:rPr lang="en-US" sz="9600" b="0" dirty="0"/>
              <a:t>Management; </a:t>
            </a:r>
          </a:p>
          <a:p>
            <a:pPr marL="342900" indent="-342900">
              <a:buFont typeface="Arial" panose="020B0604020202020204" pitchFamily="34" charset="0"/>
              <a:buChar char="•"/>
            </a:pPr>
            <a:r>
              <a:rPr lang="en-US" sz="9600" b="0" dirty="0"/>
              <a:t>Administrative; </a:t>
            </a:r>
          </a:p>
          <a:p>
            <a:pPr marL="342900" indent="-342900">
              <a:buFont typeface="Arial" panose="020B0604020202020204" pitchFamily="34" charset="0"/>
              <a:buChar char="•"/>
            </a:pPr>
            <a:r>
              <a:rPr lang="en-US" sz="9600" b="0" dirty="0"/>
              <a:t>Accreditation; and </a:t>
            </a:r>
          </a:p>
          <a:p>
            <a:pPr marL="342900" indent="-342900">
              <a:buFont typeface="Arial" panose="020B0604020202020204" pitchFamily="34" charset="0"/>
              <a:buChar char="•"/>
            </a:pPr>
            <a:r>
              <a:rPr lang="en-US" sz="9600" b="0" dirty="0"/>
              <a:t>Financial.</a:t>
            </a:r>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endParaRPr lang="en-US" sz="1900" dirty="0"/>
          </a:p>
          <a:p>
            <a:endParaRPr lang="en-US" sz="1900" dirty="0"/>
          </a:p>
          <a:p>
            <a:endParaRPr lang="en-US" sz="1900" b="0" dirty="0"/>
          </a:p>
          <a:p>
            <a:pPr marL="342900" indent="-342900">
              <a:buFont typeface="Arial" panose="020B0604020202020204" pitchFamily="34" charset="0"/>
              <a:buChar char="•"/>
            </a:pPr>
            <a:endParaRPr lang="en-US" b="0" dirty="0"/>
          </a:p>
        </p:txBody>
      </p:sp>
      <p:sp>
        <p:nvSpPr>
          <p:cNvPr id="4" name="TextBox 3" descr="" title="">
            <a:extLst>
              <a:ext uri="{FF2B5EF4-FFF2-40B4-BE49-F238E27FC236}">
                <a16:creationId xmlns:a16="http://schemas.microsoft.com/office/drawing/2014/main" id="{6489E33D-51EB-8D79-E44A-3F1918C6B07A}"/>
              </a:ext>
            </a:extLst>
          </p:cNvPr>
          <p:cNvSpPr txBox="1"/>
          <p:nvPr/>
        </p:nvSpPr>
        <p:spPr>
          <a:xfrm>
            <a:off x="96253" y="6228681"/>
            <a:ext cx="5428365" cy="507831"/>
          </a:xfrm>
          <a:prstGeom prst="rect">
            <a:avLst/>
          </a:prstGeom>
          <a:noFill/>
        </p:spPr>
        <p:txBody>
          <a:bodyPr wrap="square" rtlCol="0">
            <a:spAutoFit/>
          </a:bodyPr>
          <a:lstStyle/>
          <a:p>
            <a:r>
              <a:rPr lang="en-US" i="1" dirty="0">
                <a:solidFill>
                  <a:srgbClr val="535758"/>
                </a:solidFill>
              </a:rPr>
              <a:t>See</a:t>
            </a:r>
            <a:r>
              <a:rPr lang="en-US" dirty="0">
                <a:solidFill>
                  <a:srgbClr val="535758"/>
                </a:solidFill>
              </a:rPr>
              <a:t> </a:t>
            </a:r>
            <a:r>
              <a:rPr lang="en-US" b="0" dirty="0">
                <a:solidFill>
                  <a:srgbClr val="535758"/>
                </a:solidFill>
              </a:rPr>
              <a:t>45 C.F.R. § 160.130;</a:t>
            </a:r>
          </a:p>
          <a:p>
            <a:r>
              <a:rPr lang="en-US" sz="900" dirty="0"/>
              <a:t>https://www.hhs.gov/hipaa/for-professionals/privacy/guidance/business-associates/index.html. </a:t>
            </a:r>
            <a:endParaRPr lang="en-US" sz="900" dirty="0">
              <a:solidFill>
                <a:srgbClr val="535758"/>
              </a:solidFill>
            </a:endParaRPr>
          </a:p>
        </p:txBody>
      </p:sp>
      <p:sp>
        <p:nvSpPr>
          <p:cNvPr id="6" name="TextBox 5" descr="" title="">
            <a:extLst>
              <a:ext uri="{FF2B5EF4-FFF2-40B4-BE49-F238E27FC236}">
                <a16:creationId xmlns:a16="http://schemas.microsoft.com/office/drawing/2014/main" id="{D5F66664-608D-4700-957C-8176E991EB53}"/>
              </a:ext>
            </a:extLst>
          </p:cNvPr>
          <p:cNvSpPr txBox="1"/>
          <p:nvPr/>
        </p:nvSpPr>
        <p:spPr>
          <a:xfrm>
            <a:off x="2687316" y="6415930"/>
            <a:ext cx="6320412" cy="261610"/>
          </a:xfrm>
          <a:prstGeom prst="rect">
            <a:avLst/>
          </a:prstGeom>
          <a:noFill/>
        </p:spPr>
        <p:txBody>
          <a:bodyPr wrap="square">
            <a:spAutoFit/>
          </a:bodyPr>
          <a:lstStyle/>
          <a:p>
            <a:pPr algn="ctr"/>
            <a:fld id="{B6F15528-21DE-4FAA-801E-634DDDAF4B2B}" type="slidenum">
              <a:rPr lang="en-US" sz="1100" smtClean="0"/>
              <a:pPr algn="ctr"/>
              <a:t>9</a:t>
            </a:fld>
            <a:endParaRPr lang="en-US" sz="1100" dirty="0"/>
          </a:p>
        </p:txBody>
      </p:sp>
    </p:spTree>
    <p:extLst>
      <p:ext uri="{BB962C8B-B14F-4D97-AF65-F5344CB8AC3E}">
        <p14:creationId xmlns:p14="http://schemas.microsoft.com/office/powerpoint/2010/main" val="3177178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lastPrinted>1900-01-01T05:00:00.0000000Z</lastPrinted>
  <dcterms:created xsi:type="dcterms:W3CDTF">1900-01-01T05:00:00.0000000Z</dcterms:created>
  <dcterms:modified xsi:type="dcterms:W3CDTF">1900-01-01T05:00:00.0000000Z</dcterms:modified>
</coreProperties>
</file>

<file path=docProps/custom.xml><?xml version="1.0" encoding="utf-8"?>
<op:Properties xmlns:vt="http://schemas.openxmlformats.org/officeDocument/2006/docPropsVTypes" xmlns:op="http://schemas.openxmlformats.org/officeDocument/2006/custom-properties"/>
</file>