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sldIdLst>
    <p:sldId id="262" r:id="rId5"/>
    <p:sldId id="263" r:id="rId6"/>
    <p:sldId id="261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E6D"/>
    <a:srgbClr val="1A877E"/>
    <a:srgbClr val="2F3130"/>
    <a:srgbClr val="00A7E1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6F6156-C5E3-F0AB-EFCA-D40F1A844449}" v="1" dt="2023-05-25T12:16:40.5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834"/>
    <p:restoredTop sz="79888" autoAdjust="0"/>
  </p:normalViewPr>
  <p:slideViewPr>
    <p:cSldViewPr snapToGrid="0" snapToObjects="1" showGuides="1">
      <p:cViewPr varScale="1">
        <p:scale>
          <a:sx n="165" d="100"/>
          <a:sy n="165" d="100"/>
        </p:scale>
        <p:origin x="2504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 showGuides="1">
      <p:cViewPr varScale="1">
        <p:scale>
          <a:sx n="189" d="100"/>
          <a:sy n="189" d="100"/>
        </p:scale>
        <p:origin x="3640" y="17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B007B5-4566-4B42-886B-F7A963E0CABE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DA59E-27DE-481C-9EF8-ADA0E59A2C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840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oup of people smiling&#10;&#10;Description automatically generated with medium confidence">
            <a:extLst>
              <a:ext uri="{FF2B5EF4-FFF2-40B4-BE49-F238E27FC236}">
                <a16:creationId xmlns:a16="http://schemas.microsoft.com/office/drawing/2014/main" id="{8AF7ABC3-C321-FA35-F8B7-44E02859B18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4" name="Picture 3" descr="Icon&#10;&#10;Description automatically generated with medium confidence">
            <a:extLst>
              <a:ext uri="{FF2B5EF4-FFF2-40B4-BE49-F238E27FC236}">
                <a16:creationId xmlns:a16="http://schemas.microsoft.com/office/drawing/2014/main" id="{FF6E7B13-CB03-707E-7BAA-D882CB2886F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6401" y="4139658"/>
            <a:ext cx="1207246" cy="753394"/>
          </a:xfrm>
          <a:prstGeom prst="rect">
            <a:avLst/>
          </a:prstGeo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2948038-3BEE-22DF-B255-85FA6F3CED4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3236927"/>
            <a:ext cx="5767387" cy="85725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2800"/>
              </a:lnSpc>
              <a:buFontTx/>
              <a:buNone/>
              <a:defRPr sz="24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76A4FC0-CF55-5B6C-C910-CAE1524AC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59415"/>
            <a:ext cx="8229600" cy="8572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/>
          <a:lstStyle>
            <a:lvl1pPr algn="l">
              <a:lnSpc>
                <a:spcPts val="4800"/>
              </a:lnSpc>
              <a:defRPr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82879" y="190831"/>
            <a:ext cx="8762153" cy="4797729"/>
          </a:xfrm>
          <a:prstGeom prst="rect">
            <a:avLst/>
          </a:prstGeom>
          <a:solidFill>
            <a:srgbClr val="D9D9D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304799" y="533400"/>
            <a:ext cx="8528646" cy="2038350"/>
          </a:xfrm>
        </p:spPr>
        <p:txBody>
          <a:bodyPr anchor="b">
            <a:normAutofit/>
          </a:bodyPr>
          <a:lstStyle>
            <a:lvl1pPr marL="0" indent="0">
              <a:lnSpc>
                <a:spcPts val="7000"/>
              </a:lnSpc>
              <a:spcBef>
                <a:spcPts val="0"/>
              </a:spcBef>
              <a:buNone/>
              <a:defRPr sz="3600" b="0" i="0" baseline="0">
                <a:solidFill>
                  <a:srgbClr val="002E6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edit Section title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8326" y="4214948"/>
            <a:ext cx="1247019" cy="77966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0848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9A993B0A-F3AE-304D-9BA7-C0AE1D50C07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09282" y="389966"/>
            <a:ext cx="8424878" cy="609424"/>
          </a:xfrm>
        </p:spPr>
        <p:txBody>
          <a:bodyPr anchor="t">
            <a:normAutofit/>
          </a:bodyPr>
          <a:lstStyle>
            <a:lvl1pPr algn="l" fontAlgn="b">
              <a:lnSpc>
                <a:spcPts val="3200"/>
              </a:lnSpc>
              <a:defRPr sz="3200" b="1" i="0" baseline="0">
                <a:solidFill>
                  <a:srgbClr val="444545"/>
                </a:solidFill>
                <a:latin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22580" y="1290508"/>
            <a:ext cx="8415105" cy="565728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400" b="1" baseline="0">
                <a:solidFill>
                  <a:srgbClr val="00829C"/>
                </a:solidFill>
                <a:latin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22263" y="2171700"/>
            <a:ext cx="8415337" cy="2336801"/>
          </a:xfrm>
        </p:spPr>
        <p:txBody>
          <a:bodyPr/>
          <a:lstStyle>
            <a:lvl1pPr marL="0" indent="0">
              <a:buNone/>
              <a:defRPr sz="2400" b="0" baseline="0">
                <a:solidFill>
                  <a:srgbClr val="69767D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5995" y="4764901"/>
            <a:ext cx="466790" cy="226236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118783" y="4764901"/>
            <a:ext cx="5365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3988A49C-778B-EF45-9D5D-8EAA2E36A3FB}" type="slidenum">
              <a:rPr lang="en-US" sz="1200" b="1" i="0" baseline="0" smtClean="0">
                <a:solidFill>
                  <a:srgbClr val="444545"/>
                </a:solidFill>
                <a:latin typeface="arial" charset="0"/>
              </a:rPr>
              <a:pPr algn="ctr"/>
              <a:t>‹#›</a:t>
            </a:fld>
            <a:endParaRPr lang="en-US" sz="1200" b="1" i="0" baseline="0" dirty="0">
              <a:solidFill>
                <a:srgbClr val="444545"/>
              </a:solidFill>
              <a:latin typeface="arial" charset="0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655321" y="4795679"/>
            <a:ext cx="39166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0" dirty="0">
                <a:solidFill>
                  <a:srgbClr val="444545"/>
                </a:solidFill>
                <a:latin typeface="arial" charset="0"/>
              </a:rPr>
              <a:t>HFMA | Title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09282" y="389966"/>
            <a:ext cx="8424878" cy="609424"/>
          </a:xfrm>
        </p:spPr>
        <p:txBody>
          <a:bodyPr anchor="t">
            <a:normAutofit/>
          </a:bodyPr>
          <a:lstStyle>
            <a:lvl1pPr algn="l" fontAlgn="b">
              <a:lnSpc>
                <a:spcPts val="3200"/>
              </a:lnSpc>
              <a:defRPr sz="3200" b="1" i="0" baseline="0">
                <a:solidFill>
                  <a:srgbClr val="444545"/>
                </a:solidFill>
                <a:latin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22580" y="1290508"/>
            <a:ext cx="8415105" cy="565728"/>
          </a:xfrm>
        </p:spPr>
        <p:txBody>
          <a:bodyPr/>
          <a:lstStyle>
            <a:lvl1pPr marL="0" indent="0" algn="l">
              <a:lnSpc>
                <a:spcPct val="90000"/>
              </a:lnSpc>
              <a:buNone/>
              <a:defRPr sz="2400" b="1" baseline="0">
                <a:solidFill>
                  <a:srgbClr val="00829C"/>
                </a:solidFill>
                <a:latin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5995" y="4764901"/>
            <a:ext cx="466790" cy="226236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118783" y="4764901"/>
            <a:ext cx="5365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3988A49C-778B-EF45-9D5D-8EAA2E36A3FB}" type="slidenum">
              <a:rPr lang="en-US" sz="1200" b="1" i="0" baseline="0" smtClean="0">
                <a:solidFill>
                  <a:srgbClr val="444545"/>
                </a:solidFill>
                <a:latin typeface="arial" charset="0"/>
              </a:rPr>
              <a:pPr algn="ctr"/>
              <a:t>‹#›</a:t>
            </a:fld>
            <a:endParaRPr lang="en-US" sz="1200" b="1" i="0" baseline="0" dirty="0">
              <a:solidFill>
                <a:srgbClr val="444545"/>
              </a:solidFill>
              <a:latin typeface="arial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655321" y="4795679"/>
            <a:ext cx="39166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0" dirty="0">
                <a:solidFill>
                  <a:srgbClr val="444545"/>
                </a:solidFill>
                <a:latin typeface="arial" charset="0"/>
              </a:rPr>
              <a:t>HFMA | Title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22263" y="2082800"/>
            <a:ext cx="4071937" cy="2682101"/>
          </a:xfrm>
        </p:spPr>
        <p:txBody>
          <a:bodyPr/>
          <a:lstStyle>
            <a:lvl1pPr marL="0" indent="0">
              <a:buNone/>
              <a:defRPr sz="2400" b="0" baseline="0">
                <a:solidFill>
                  <a:srgbClr val="69767D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662223" y="2082800"/>
            <a:ext cx="4071937" cy="2682101"/>
          </a:xfrm>
        </p:spPr>
        <p:txBody>
          <a:bodyPr/>
          <a:lstStyle>
            <a:lvl1pPr marL="0" indent="0">
              <a:buNone/>
              <a:defRPr sz="2400" b="0" baseline="0">
                <a:solidFill>
                  <a:srgbClr val="69767D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09282" y="389966"/>
            <a:ext cx="8424878" cy="609424"/>
          </a:xfrm>
        </p:spPr>
        <p:txBody>
          <a:bodyPr anchor="t">
            <a:normAutofit/>
          </a:bodyPr>
          <a:lstStyle>
            <a:lvl1pPr algn="l" fontAlgn="b">
              <a:lnSpc>
                <a:spcPts val="3200"/>
              </a:lnSpc>
              <a:defRPr sz="3200" b="1" i="0" baseline="0">
                <a:solidFill>
                  <a:srgbClr val="444545"/>
                </a:solidFill>
                <a:latin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5995" y="4764901"/>
            <a:ext cx="466790" cy="226236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118783" y="4764901"/>
            <a:ext cx="5365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3988A49C-778B-EF45-9D5D-8EAA2E36A3FB}" type="slidenum">
              <a:rPr lang="en-US" sz="1200" b="1" i="0" baseline="0" smtClean="0">
                <a:solidFill>
                  <a:srgbClr val="444545"/>
                </a:solidFill>
                <a:latin typeface="arial" charset="0"/>
              </a:rPr>
              <a:pPr algn="ctr"/>
              <a:t>‹#›</a:t>
            </a:fld>
            <a:endParaRPr lang="en-US" sz="1200" b="1" i="0" baseline="0" dirty="0">
              <a:solidFill>
                <a:srgbClr val="444545"/>
              </a:solidFill>
              <a:latin typeface="arial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655321" y="4795679"/>
            <a:ext cx="39166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0" dirty="0">
                <a:solidFill>
                  <a:srgbClr val="444545"/>
                </a:solidFill>
                <a:latin typeface="arial" charset="0"/>
              </a:rPr>
              <a:t>HFMA | Title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13951" y="1282700"/>
            <a:ext cx="8420210" cy="3225800"/>
          </a:xfrm>
        </p:spPr>
        <p:txBody>
          <a:bodyPr/>
          <a:lstStyle>
            <a:lvl1pPr marL="0" indent="0">
              <a:buNone/>
              <a:defRPr sz="2400" b="0" baseline="0">
                <a:solidFill>
                  <a:srgbClr val="69767D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309282" y="389966"/>
            <a:ext cx="8424878" cy="609424"/>
          </a:xfrm>
        </p:spPr>
        <p:txBody>
          <a:bodyPr anchor="t">
            <a:normAutofit/>
          </a:bodyPr>
          <a:lstStyle>
            <a:lvl1pPr algn="l" fontAlgn="b">
              <a:lnSpc>
                <a:spcPts val="3200"/>
              </a:lnSpc>
              <a:defRPr sz="3200" b="1" i="0" baseline="0">
                <a:solidFill>
                  <a:srgbClr val="444545"/>
                </a:solidFill>
                <a:latin typeface="arial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5995" y="4764901"/>
            <a:ext cx="466790" cy="226236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118783" y="4764901"/>
            <a:ext cx="5365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3988A49C-778B-EF45-9D5D-8EAA2E36A3FB}" type="slidenum">
              <a:rPr lang="en-US" sz="1200" b="1" i="0" baseline="0" smtClean="0">
                <a:solidFill>
                  <a:srgbClr val="444545"/>
                </a:solidFill>
                <a:latin typeface="arial" charset="0"/>
              </a:rPr>
              <a:pPr algn="ctr"/>
              <a:t>‹#›</a:t>
            </a:fld>
            <a:endParaRPr lang="en-US" sz="1200" b="1" i="0" baseline="0" dirty="0">
              <a:solidFill>
                <a:srgbClr val="444545"/>
              </a:solidFill>
              <a:latin typeface="arial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655321" y="4795679"/>
            <a:ext cx="391667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aseline="0" dirty="0">
                <a:solidFill>
                  <a:srgbClr val="444545"/>
                </a:solidFill>
                <a:latin typeface="arial" charset="0"/>
              </a:rPr>
              <a:t>HFMA | Title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309282" y="1295401"/>
            <a:ext cx="8424878" cy="3111500"/>
          </a:xfrm>
        </p:spPr>
        <p:txBody>
          <a:bodyPr/>
          <a:lstStyle>
            <a:lvl1pPr marL="0" indent="0">
              <a:buFontTx/>
              <a:buNone/>
              <a:defRPr baseline="0">
                <a:solidFill>
                  <a:srgbClr val="69767D"/>
                </a:solidFill>
                <a:latin typeface="arial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82879" y="190831"/>
            <a:ext cx="8762153" cy="4797729"/>
          </a:xfrm>
          <a:prstGeom prst="rect">
            <a:avLst/>
          </a:prstGeom>
          <a:solidFill>
            <a:srgbClr val="002E6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304799" y="533400"/>
            <a:ext cx="8528646" cy="2038350"/>
          </a:xfrm>
        </p:spPr>
        <p:txBody>
          <a:bodyPr anchor="b">
            <a:normAutofit/>
          </a:bodyPr>
          <a:lstStyle>
            <a:lvl1pPr marL="0" indent="0">
              <a:lnSpc>
                <a:spcPts val="7000"/>
              </a:lnSpc>
              <a:spcBef>
                <a:spcPts val="0"/>
              </a:spcBef>
              <a:buNone/>
              <a:defRPr sz="3600" b="0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edit Section title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8326" y="4210295"/>
            <a:ext cx="1247019" cy="7782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71292" y="190831"/>
            <a:ext cx="8762153" cy="4797729"/>
          </a:xfrm>
          <a:prstGeom prst="rect">
            <a:avLst/>
          </a:prstGeom>
          <a:solidFill>
            <a:srgbClr val="2F31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304799" y="533400"/>
            <a:ext cx="8528646" cy="2038350"/>
          </a:xfrm>
        </p:spPr>
        <p:txBody>
          <a:bodyPr anchor="b">
            <a:normAutofit/>
          </a:bodyPr>
          <a:lstStyle>
            <a:lvl1pPr marL="0" indent="0">
              <a:lnSpc>
                <a:spcPts val="7000"/>
              </a:lnSpc>
              <a:spcBef>
                <a:spcPts val="0"/>
              </a:spcBef>
              <a:buNone/>
              <a:defRPr sz="3600" b="0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edit Section title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8326" y="4210295"/>
            <a:ext cx="1247019" cy="7782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82879" y="190831"/>
            <a:ext cx="8762153" cy="4797729"/>
          </a:xfrm>
          <a:prstGeom prst="rect">
            <a:avLst/>
          </a:prstGeom>
          <a:solidFill>
            <a:srgbClr val="00A7E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304799" y="533400"/>
            <a:ext cx="8528646" cy="2038350"/>
          </a:xfrm>
        </p:spPr>
        <p:txBody>
          <a:bodyPr anchor="b">
            <a:normAutofit/>
          </a:bodyPr>
          <a:lstStyle>
            <a:lvl1pPr marL="0" indent="0">
              <a:lnSpc>
                <a:spcPts val="7000"/>
              </a:lnSpc>
              <a:spcBef>
                <a:spcPts val="0"/>
              </a:spcBef>
              <a:buNone/>
              <a:defRPr sz="3600" b="0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edit Section title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8326" y="4210295"/>
            <a:ext cx="1247019" cy="7782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82879" y="190831"/>
            <a:ext cx="8762153" cy="4797729"/>
          </a:xfrm>
          <a:prstGeom prst="rect">
            <a:avLst/>
          </a:prstGeom>
          <a:solidFill>
            <a:srgbClr val="1A877E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304799" y="533400"/>
            <a:ext cx="8528646" cy="2038350"/>
          </a:xfrm>
        </p:spPr>
        <p:txBody>
          <a:bodyPr anchor="b">
            <a:normAutofit/>
          </a:bodyPr>
          <a:lstStyle>
            <a:lvl1pPr marL="0" indent="0">
              <a:lnSpc>
                <a:spcPts val="7000"/>
              </a:lnSpc>
              <a:spcBef>
                <a:spcPts val="0"/>
              </a:spcBef>
              <a:buNone/>
              <a:defRPr sz="3600" b="0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Click to edit Section title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8326" y="4210295"/>
            <a:ext cx="1247019" cy="77826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2FA29-DE9A-C64D-9CB7-2FB58DAE6DF6}" type="datetimeFigureOut">
              <a:rPr lang="en-US" smtClean="0"/>
              <a:pPr/>
              <a:t>5/25/2023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05D4F-0515-C546-83D8-B7832E083C0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0" r:id="rId11"/>
    <p:sldLayoutId id="2147483659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3624898-BB3F-852F-FD51-A522281DEE1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C3874FF-53BE-FBCA-2350-DE75606E5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802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D445E-E52A-6DE8-E813-30A2995FE6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E94CEC-0E75-2564-8678-9FBEE21DAF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C61FFB-567A-6BE8-D1BB-6EA1E1FAE89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432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5950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HFMA_PrimaryPresentation" id="{DAFCEB0A-6C0A-4E70-8DC4-CF0DEC961B0B}" vid="{396F7C63-9ADF-4F20-B49D-28AEB879312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5d27970-966d-47eb-88b5-e28528f34498">
      <Terms xmlns="http://schemas.microsoft.com/office/infopath/2007/PartnerControls"/>
    </lcf76f155ced4ddcb4097134ff3c332f>
    <TaxCatchAll xmlns="82c62f1f-1a42-4113-981a-f4386ad555e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0629D62BA71A478A2AAF3B4721DFDB" ma:contentTypeVersion="15" ma:contentTypeDescription="Create a new document." ma:contentTypeScope="" ma:versionID="76b3dc6ef474cdcc97a813953740db2f">
  <xsd:schema xmlns:xsd="http://www.w3.org/2001/XMLSchema" xmlns:xs="http://www.w3.org/2001/XMLSchema" xmlns:p="http://schemas.microsoft.com/office/2006/metadata/properties" xmlns:ns2="82c62f1f-1a42-4113-981a-f4386ad555ec" xmlns:ns3="c5d27970-966d-47eb-88b5-e28528f34498" targetNamespace="http://schemas.microsoft.com/office/2006/metadata/properties" ma:root="true" ma:fieldsID="074b633998b3a976b4e7301d50783d66" ns2:_="" ns3:_="">
    <xsd:import namespace="82c62f1f-1a42-4113-981a-f4386ad555ec"/>
    <xsd:import namespace="c5d27970-966d-47eb-88b5-e28528f3449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c62f1f-1a42-4113-981a-f4386ad555e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d249fd1f-dccf-4bef-a559-ee677457a5af}" ma:internalName="TaxCatchAll" ma:showField="CatchAllData" ma:web="82c62f1f-1a42-4113-981a-f4386ad555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d27970-966d-47eb-88b5-e28528f344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6fed6b48-46cb-4a04-bc25-af8b5d15dd4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119D4B3-36A0-45B8-9755-C2BF611B843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2896B5E-7282-4045-B380-07B2682E29F2}">
  <ds:schemaRefs>
    <ds:schemaRef ds:uri="5b4b86c5-475f-485b-ac30-381e64ef08ac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c714058f-4a6e-4e5a-8e7b-04766cc098e5"/>
    <ds:schemaRef ds:uri="http://purl.org/dc/elements/1.1/"/>
    <ds:schemaRef ds:uri="http://schemas.microsoft.com/office/2006/metadata/properties"/>
    <ds:schemaRef ds:uri="http://www.w3.org/XML/1998/namespace"/>
    <ds:schemaRef ds:uri="c5d27970-966d-47eb-88b5-e28528f34498"/>
    <ds:schemaRef ds:uri="82c62f1f-1a42-4113-981a-f4386ad555ec"/>
  </ds:schemaRefs>
</ds:datastoreItem>
</file>

<file path=customXml/itemProps3.xml><?xml version="1.0" encoding="utf-8"?>
<ds:datastoreItem xmlns:ds="http://schemas.openxmlformats.org/officeDocument/2006/customXml" ds:itemID="{F7B7A881-D917-4D4F-BA39-32CEFD1C80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2c62f1f-1a42-4113-981a-f4386ad555ec"/>
    <ds:schemaRef ds:uri="c5d27970-966d-47eb-88b5-e28528f344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Ann Jordan Presentation June 2023</Template>
  <TotalTime>430</TotalTime>
  <Words>0</Words>
  <Application>Microsoft Office PowerPoint</Application>
  <PresentationFormat>On-screen Show (16:9)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 Akroyd</dc:creator>
  <cp:lastModifiedBy>Michael Chorvat</cp:lastModifiedBy>
  <cp:revision>155</cp:revision>
  <dcterms:created xsi:type="dcterms:W3CDTF">2023-04-05T19:30:35Z</dcterms:created>
  <dcterms:modified xsi:type="dcterms:W3CDTF">2023-05-25T16:05:19Z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0x010100760629D62BA71A478A2AAF3B4721DFDB</vt:lpwstr>
  </property>
  <property fmtid="{D5CDD505-2E9C-101B-9397-08002B2CF9AE}" pid="3" name="MediaServiceImageTags">
    <vt:lpwstr/>
  </property>
</Properties>
</file>