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sldIdLst>
    <p:sldId id="258" r:id="rId5"/>
    <p:sldId id="805" r:id="rId6"/>
    <p:sldId id="274" r:id="rId7"/>
    <p:sldId id="276" r:id="rId8"/>
    <p:sldId id="803" r:id="rId9"/>
    <p:sldId id="80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7C42B73-83EA-A79F-1A2E-5C0057CFC3C6}" name="Tracy Packingham" initials="TP" userId="S::tpackingham@hfma.org::c48a5b4f-18d3-4bbf-90d6-3f1a22648e06" providerId="AD"/>
  <p188:author id="{D66ADBE9-4453-A934-7868-C7C1A8134B13}" name="Cindy Fischer" initials="CF" userId="S::cfischer@hfma.org::27cd420a-a4c2-4e54-a13f-fbf18e099d2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666" autoAdjust="0"/>
  </p:normalViewPr>
  <p:slideViewPr>
    <p:cSldViewPr snapToGrid="0">
      <p:cViewPr varScale="1">
        <p:scale>
          <a:sx n="93" d="100"/>
          <a:sy n="93" d="100"/>
        </p:scale>
        <p:origin x="123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indy Fischer" userId="27cd420a-a4c2-4e54-a13f-fbf18e099d2d" providerId="ADAL" clId="{0D6625FC-02D6-44FB-93B3-E7244EC8C21D}"/>
    <pc:docChg chg="undo custSel addSld delSld modSld sldOrd">
      <pc:chgData name="Cindy Fischer" userId="27cd420a-a4c2-4e54-a13f-fbf18e099d2d" providerId="ADAL" clId="{0D6625FC-02D6-44FB-93B3-E7244EC8C21D}" dt="2023-06-01T14:04:40.503" v="3969" actId="20577"/>
      <pc:docMkLst>
        <pc:docMk/>
      </pc:docMkLst>
      <pc:sldChg chg="delSp modSp mod">
        <pc:chgData name="Cindy Fischer" userId="27cd420a-a4c2-4e54-a13f-fbf18e099d2d" providerId="ADAL" clId="{0D6625FC-02D6-44FB-93B3-E7244EC8C21D}" dt="2023-05-30T16:48:18.354" v="2073" actId="255"/>
        <pc:sldMkLst>
          <pc:docMk/>
          <pc:sldMk cId="1827725048" sldId="258"/>
        </pc:sldMkLst>
        <pc:spChg chg="mod">
          <ac:chgData name="Cindy Fischer" userId="27cd420a-a4c2-4e54-a13f-fbf18e099d2d" providerId="ADAL" clId="{0D6625FC-02D6-44FB-93B3-E7244EC8C21D}" dt="2023-05-30T16:48:18.354" v="2073" actId="255"/>
          <ac:spMkLst>
            <pc:docMk/>
            <pc:sldMk cId="1827725048" sldId="258"/>
            <ac:spMk id="2" creationId="{D19D7393-74B6-405B-8E1D-4ACCB68713ED}"/>
          </ac:spMkLst>
        </pc:spChg>
        <pc:spChg chg="del">
          <ac:chgData name="Cindy Fischer" userId="27cd420a-a4c2-4e54-a13f-fbf18e099d2d" providerId="ADAL" clId="{0D6625FC-02D6-44FB-93B3-E7244EC8C21D}" dt="2023-05-30T15:40:31.321" v="61" actId="478"/>
          <ac:spMkLst>
            <pc:docMk/>
            <pc:sldMk cId="1827725048" sldId="258"/>
            <ac:spMk id="3" creationId="{03B1FCB1-F468-43C3-928B-E36828E5B1B4}"/>
          </ac:spMkLst>
        </pc:spChg>
        <pc:spChg chg="mod">
          <ac:chgData name="Cindy Fischer" userId="27cd420a-a4c2-4e54-a13f-fbf18e099d2d" providerId="ADAL" clId="{0D6625FC-02D6-44FB-93B3-E7244EC8C21D}" dt="2023-05-30T15:41:38.699" v="119" actId="20577"/>
          <ac:spMkLst>
            <pc:docMk/>
            <pc:sldMk cId="1827725048" sldId="258"/>
            <ac:spMk id="4" creationId="{CC474E41-036F-4415-8F60-C39009E83C01}"/>
          </ac:spMkLst>
        </pc:spChg>
      </pc:sldChg>
      <pc:sldChg chg="del">
        <pc:chgData name="Cindy Fischer" userId="27cd420a-a4c2-4e54-a13f-fbf18e099d2d" providerId="ADAL" clId="{0D6625FC-02D6-44FB-93B3-E7244EC8C21D}" dt="2023-05-30T16:15:26.434" v="1313" actId="47"/>
        <pc:sldMkLst>
          <pc:docMk/>
          <pc:sldMk cId="93614268" sldId="259"/>
        </pc:sldMkLst>
      </pc:sldChg>
      <pc:sldChg chg="del">
        <pc:chgData name="Cindy Fischer" userId="27cd420a-a4c2-4e54-a13f-fbf18e099d2d" providerId="ADAL" clId="{0D6625FC-02D6-44FB-93B3-E7244EC8C21D}" dt="2023-05-30T16:15:26.434" v="1313" actId="47"/>
        <pc:sldMkLst>
          <pc:docMk/>
          <pc:sldMk cId="2195052577" sldId="260"/>
        </pc:sldMkLst>
      </pc:sldChg>
      <pc:sldChg chg="del">
        <pc:chgData name="Cindy Fischer" userId="27cd420a-a4c2-4e54-a13f-fbf18e099d2d" providerId="ADAL" clId="{0D6625FC-02D6-44FB-93B3-E7244EC8C21D}" dt="2023-05-30T16:15:26.434" v="1313" actId="47"/>
        <pc:sldMkLst>
          <pc:docMk/>
          <pc:sldMk cId="1111498732" sldId="261"/>
        </pc:sldMkLst>
      </pc:sldChg>
      <pc:sldChg chg="del">
        <pc:chgData name="Cindy Fischer" userId="27cd420a-a4c2-4e54-a13f-fbf18e099d2d" providerId="ADAL" clId="{0D6625FC-02D6-44FB-93B3-E7244EC8C21D}" dt="2023-05-30T16:15:26.434" v="1313" actId="47"/>
        <pc:sldMkLst>
          <pc:docMk/>
          <pc:sldMk cId="3276042063" sldId="262"/>
        </pc:sldMkLst>
      </pc:sldChg>
      <pc:sldChg chg="modSp new mod ord setBg">
        <pc:chgData name="Cindy Fischer" userId="27cd420a-a4c2-4e54-a13f-fbf18e099d2d" providerId="ADAL" clId="{0D6625FC-02D6-44FB-93B3-E7244EC8C21D}" dt="2023-05-30T15:58:03.030" v="1110" actId="20577"/>
        <pc:sldMkLst>
          <pc:docMk/>
          <pc:sldMk cId="2383531997" sldId="263"/>
        </pc:sldMkLst>
        <pc:spChg chg="mod">
          <ac:chgData name="Cindy Fischer" userId="27cd420a-a4c2-4e54-a13f-fbf18e099d2d" providerId="ADAL" clId="{0D6625FC-02D6-44FB-93B3-E7244EC8C21D}" dt="2023-05-30T15:58:03.030" v="1110" actId="20577"/>
          <ac:spMkLst>
            <pc:docMk/>
            <pc:sldMk cId="2383531997" sldId="263"/>
            <ac:spMk id="2" creationId="{CC26A876-208D-1254-701D-87130BD0208F}"/>
          </ac:spMkLst>
        </pc:spChg>
      </pc:sldChg>
      <pc:sldChg chg="addSp modSp new mod modNotesTx">
        <pc:chgData name="Cindy Fischer" userId="27cd420a-a4c2-4e54-a13f-fbf18e099d2d" providerId="ADAL" clId="{0D6625FC-02D6-44FB-93B3-E7244EC8C21D}" dt="2023-05-31T21:12:31.398" v="2907" actId="20577"/>
        <pc:sldMkLst>
          <pc:docMk/>
          <pc:sldMk cId="72287736" sldId="264"/>
        </pc:sldMkLst>
        <pc:spChg chg="mod">
          <ac:chgData name="Cindy Fischer" userId="27cd420a-a4c2-4e54-a13f-fbf18e099d2d" providerId="ADAL" clId="{0D6625FC-02D6-44FB-93B3-E7244EC8C21D}" dt="2023-05-30T15:59:00.365" v="1131" actId="255"/>
          <ac:spMkLst>
            <pc:docMk/>
            <pc:sldMk cId="72287736" sldId="264"/>
            <ac:spMk id="2" creationId="{215CD737-2653-5879-8B91-99A628BBDFF1}"/>
          </ac:spMkLst>
        </pc:spChg>
        <pc:spChg chg="mod">
          <ac:chgData name="Cindy Fischer" userId="27cd420a-a4c2-4e54-a13f-fbf18e099d2d" providerId="ADAL" clId="{0D6625FC-02D6-44FB-93B3-E7244EC8C21D}" dt="2023-05-31T21:12:31.398" v="2907" actId="20577"/>
          <ac:spMkLst>
            <pc:docMk/>
            <pc:sldMk cId="72287736" sldId="264"/>
            <ac:spMk id="3" creationId="{89FA5EBF-29FF-5E03-5A92-3842E38205CD}"/>
          </ac:spMkLst>
        </pc:spChg>
        <pc:picChg chg="add mod">
          <ac:chgData name="Cindy Fischer" userId="27cd420a-a4c2-4e54-a13f-fbf18e099d2d" providerId="ADAL" clId="{0D6625FC-02D6-44FB-93B3-E7244EC8C21D}" dt="2023-05-30T16:08:38.985" v="1277" actId="1076"/>
          <ac:picMkLst>
            <pc:docMk/>
            <pc:sldMk cId="72287736" sldId="264"/>
            <ac:picMk id="5" creationId="{F5CB9C87-1CEB-5735-C16A-269054F0CE96}"/>
          </ac:picMkLst>
        </pc:picChg>
      </pc:sldChg>
      <pc:sldChg chg="new del">
        <pc:chgData name="Cindy Fischer" userId="27cd420a-a4c2-4e54-a13f-fbf18e099d2d" providerId="ADAL" clId="{0D6625FC-02D6-44FB-93B3-E7244EC8C21D}" dt="2023-05-30T16:00:09.407" v="1134" actId="2696"/>
        <pc:sldMkLst>
          <pc:docMk/>
          <pc:sldMk cId="86276383" sldId="265"/>
        </pc:sldMkLst>
      </pc:sldChg>
      <pc:sldChg chg="addSp delSp modSp add mod modNotesTx">
        <pc:chgData name="Cindy Fischer" userId="27cd420a-a4c2-4e54-a13f-fbf18e099d2d" providerId="ADAL" clId="{0D6625FC-02D6-44FB-93B3-E7244EC8C21D}" dt="2023-05-31T21:17:08.125" v="3608" actId="113"/>
        <pc:sldMkLst>
          <pc:docMk/>
          <pc:sldMk cId="2786077259" sldId="265"/>
        </pc:sldMkLst>
        <pc:spChg chg="mod">
          <ac:chgData name="Cindy Fischer" userId="27cd420a-a4c2-4e54-a13f-fbf18e099d2d" providerId="ADAL" clId="{0D6625FC-02D6-44FB-93B3-E7244EC8C21D}" dt="2023-05-30T16:07:10.098" v="1265" actId="14100"/>
          <ac:spMkLst>
            <pc:docMk/>
            <pc:sldMk cId="2786077259" sldId="265"/>
            <ac:spMk id="2" creationId="{215CD737-2653-5879-8B91-99A628BBDFF1}"/>
          </ac:spMkLst>
        </pc:spChg>
        <pc:spChg chg="del mod">
          <ac:chgData name="Cindy Fischer" userId="27cd420a-a4c2-4e54-a13f-fbf18e099d2d" providerId="ADAL" clId="{0D6625FC-02D6-44FB-93B3-E7244EC8C21D}" dt="2023-05-30T16:06:58.440" v="1261" actId="22"/>
          <ac:spMkLst>
            <pc:docMk/>
            <pc:sldMk cId="2786077259" sldId="265"/>
            <ac:spMk id="3" creationId="{89FA5EBF-29FF-5E03-5A92-3842E38205CD}"/>
          </ac:spMkLst>
        </pc:spChg>
        <pc:picChg chg="add mod ord">
          <ac:chgData name="Cindy Fischer" userId="27cd420a-a4c2-4e54-a13f-fbf18e099d2d" providerId="ADAL" clId="{0D6625FC-02D6-44FB-93B3-E7244EC8C21D}" dt="2023-05-30T16:07:39.996" v="1272" actId="14100"/>
          <ac:picMkLst>
            <pc:docMk/>
            <pc:sldMk cId="2786077259" sldId="265"/>
            <ac:picMk id="5" creationId="{BD3AA7D1-D902-79D7-14C9-5C921DA4A69B}"/>
          </ac:picMkLst>
        </pc:picChg>
      </pc:sldChg>
      <pc:sldChg chg="addSp delSp modSp add mod setBg modNotesTx">
        <pc:chgData name="Cindy Fischer" userId="27cd420a-a4c2-4e54-a13f-fbf18e099d2d" providerId="ADAL" clId="{0D6625FC-02D6-44FB-93B3-E7244EC8C21D}" dt="2023-05-31T21:21:30.737" v="3856" actId="6549"/>
        <pc:sldMkLst>
          <pc:docMk/>
          <pc:sldMk cId="3900833555" sldId="266"/>
        </pc:sldMkLst>
        <pc:spChg chg="del mod">
          <ac:chgData name="Cindy Fischer" userId="27cd420a-a4c2-4e54-a13f-fbf18e099d2d" providerId="ADAL" clId="{0D6625FC-02D6-44FB-93B3-E7244EC8C21D}" dt="2023-05-31T21:21:05.144" v="3851" actId="26606"/>
          <ac:spMkLst>
            <pc:docMk/>
            <pc:sldMk cId="3900833555" sldId="266"/>
            <ac:spMk id="2" creationId="{215CD737-2653-5879-8B91-99A628BBDFF1}"/>
          </ac:spMkLst>
        </pc:spChg>
        <pc:spChg chg="add del mod">
          <ac:chgData name="Cindy Fischer" userId="27cd420a-a4c2-4e54-a13f-fbf18e099d2d" providerId="ADAL" clId="{0D6625FC-02D6-44FB-93B3-E7244EC8C21D}" dt="2023-05-31T21:19:54.880" v="3843" actId="22"/>
          <ac:spMkLst>
            <pc:docMk/>
            <pc:sldMk cId="3900833555" sldId="266"/>
            <ac:spMk id="4" creationId="{68AF459A-1AF3-8E01-B635-E8000B182E55}"/>
          </ac:spMkLst>
        </pc:spChg>
        <pc:spChg chg="add del mod">
          <ac:chgData name="Cindy Fischer" userId="27cd420a-a4c2-4e54-a13f-fbf18e099d2d" providerId="ADAL" clId="{0D6625FC-02D6-44FB-93B3-E7244EC8C21D}" dt="2023-05-30T16:14:12.705" v="1308" actId="22"/>
          <ac:spMkLst>
            <pc:docMk/>
            <pc:sldMk cId="3900833555" sldId="266"/>
            <ac:spMk id="7" creationId="{50F6D4ED-FBE0-147B-8EF7-B17703573675}"/>
          </ac:spMkLst>
        </pc:spChg>
        <pc:spChg chg="add del mod">
          <ac:chgData name="Cindy Fischer" userId="27cd420a-a4c2-4e54-a13f-fbf18e099d2d" providerId="ADAL" clId="{0D6625FC-02D6-44FB-93B3-E7244EC8C21D}" dt="2023-05-31T21:20:51.654" v="3848" actId="22"/>
          <ac:spMkLst>
            <pc:docMk/>
            <pc:sldMk cId="3900833555" sldId="266"/>
            <ac:spMk id="8" creationId="{E93FAA17-222B-1468-72D2-C747369F6BAE}"/>
          </ac:spMkLst>
        </pc:spChg>
        <pc:spChg chg="add">
          <ac:chgData name="Cindy Fischer" userId="27cd420a-a4c2-4e54-a13f-fbf18e099d2d" providerId="ADAL" clId="{0D6625FC-02D6-44FB-93B3-E7244EC8C21D}" dt="2023-05-31T21:21:05.144" v="3851" actId="26606"/>
          <ac:spMkLst>
            <pc:docMk/>
            <pc:sldMk cId="3900833555" sldId="266"/>
            <ac:spMk id="16" creationId="{F3060C83-F051-4F0E-ABAD-AA0DFC48B218}"/>
          </ac:spMkLst>
        </pc:spChg>
        <pc:spChg chg="add">
          <ac:chgData name="Cindy Fischer" userId="27cd420a-a4c2-4e54-a13f-fbf18e099d2d" providerId="ADAL" clId="{0D6625FC-02D6-44FB-93B3-E7244EC8C21D}" dt="2023-05-31T21:21:05.144" v="3851" actId="26606"/>
          <ac:spMkLst>
            <pc:docMk/>
            <pc:sldMk cId="3900833555" sldId="266"/>
            <ac:spMk id="18" creationId="{83C98ABE-055B-441F-B07E-44F97F083C39}"/>
          </ac:spMkLst>
        </pc:spChg>
        <pc:spChg chg="add">
          <ac:chgData name="Cindy Fischer" userId="27cd420a-a4c2-4e54-a13f-fbf18e099d2d" providerId="ADAL" clId="{0D6625FC-02D6-44FB-93B3-E7244EC8C21D}" dt="2023-05-31T21:21:05.144" v="3851" actId="26606"/>
          <ac:spMkLst>
            <pc:docMk/>
            <pc:sldMk cId="3900833555" sldId="266"/>
            <ac:spMk id="20" creationId="{29FDB030-9B49-4CED-8CCD-4D99382388AC}"/>
          </ac:spMkLst>
        </pc:spChg>
        <pc:spChg chg="add">
          <ac:chgData name="Cindy Fischer" userId="27cd420a-a4c2-4e54-a13f-fbf18e099d2d" providerId="ADAL" clId="{0D6625FC-02D6-44FB-93B3-E7244EC8C21D}" dt="2023-05-31T21:21:05.144" v="3851" actId="26606"/>
          <ac:spMkLst>
            <pc:docMk/>
            <pc:sldMk cId="3900833555" sldId="266"/>
            <ac:spMk id="22" creationId="{3783CA14-24A1-485C-8B30-D6A5D87987AD}"/>
          </ac:spMkLst>
        </pc:spChg>
        <pc:spChg chg="add">
          <ac:chgData name="Cindy Fischer" userId="27cd420a-a4c2-4e54-a13f-fbf18e099d2d" providerId="ADAL" clId="{0D6625FC-02D6-44FB-93B3-E7244EC8C21D}" dt="2023-05-31T21:21:05.144" v="3851" actId="26606"/>
          <ac:spMkLst>
            <pc:docMk/>
            <pc:sldMk cId="3900833555" sldId="266"/>
            <ac:spMk id="24" creationId="{9A97C86A-04D6-40F7-AE84-31AB43E6A846}"/>
          </ac:spMkLst>
        </pc:spChg>
        <pc:spChg chg="add">
          <ac:chgData name="Cindy Fischer" userId="27cd420a-a4c2-4e54-a13f-fbf18e099d2d" providerId="ADAL" clId="{0D6625FC-02D6-44FB-93B3-E7244EC8C21D}" dt="2023-05-31T21:21:05.144" v="3851" actId="26606"/>
          <ac:spMkLst>
            <pc:docMk/>
            <pc:sldMk cId="3900833555" sldId="266"/>
            <ac:spMk id="26" creationId="{FF9F2414-84E8-453E-B1F3-389FDE8192D9}"/>
          </ac:spMkLst>
        </pc:spChg>
        <pc:spChg chg="add">
          <ac:chgData name="Cindy Fischer" userId="27cd420a-a4c2-4e54-a13f-fbf18e099d2d" providerId="ADAL" clId="{0D6625FC-02D6-44FB-93B3-E7244EC8C21D}" dt="2023-05-31T21:21:05.144" v="3851" actId="26606"/>
          <ac:spMkLst>
            <pc:docMk/>
            <pc:sldMk cId="3900833555" sldId="266"/>
            <ac:spMk id="28" creationId="{3ECA69A1-7536-43AC-85EF-C7106179F5ED}"/>
          </ac:spMkLst>
        </pc:spChg>
        <pc:picChg chg="add del">
          <ac:chgData name="Cindy Fischer" userId="27cd420a-a4c2-4e54-a13f-fbf18e099d2d" providerId="ADAL" clId="{0D6625FC-02D6-44FB-93B3-E7244EC8C21D}" dt="2023-05-30T16:14:07.505" v="1306" actId="22"/>
          <ac:picMkLst>
            <pc:docMk/>
            <pc:sldMk cId="3900833555" sldId="266"/>
            <ac:picMk id="4" creationId="{B6EEC37B-0895-8D4B-C592-0E164071ED28}"/>
          </ac:picMkLst>
        </pc:picChg>
        <pc:picChg chg="del">
          <ac:chgData name="Cindy Fischer" userId="27cd420a-a4c2-4e54-a13f-fbf18e099d2d" providerId="ADAL" clId="{0D6625FC-02D6-44FB-93B3-E7244EC8C21D}" dt="2023-05-30T16:14:09.520" v="1307" actId="478"/>
          <ac:picMkLst>
            <pc:docMk/>
            <pc:sldMk cId="3900833555" sldId="266"/>
            <ac:picMk id="5" creationId="{BD3AA7D1-D902-79D7-14C9-5C921DA4A69B}"/>
          </ac:picMkLst>
        </pc:picChg>
        <pc:picChg chg="add del mod ord">
          <ac:chgData name="Cindy Fischer" userId="27cd420a-a4c2-4e54-a13f-fbf18e099d2d" providerId="ADAL" clId="{0D6625FC-02D6-44FB-93B3-E7244EC8C21D}" dt="2023-05-31T21:20:43.163" v="3846" actId="478"/>
          <ac:picMkLst>
            <pc:docMk/>
            <pc:sldMk cId="3900833555" sldId="266"/>
            <ac:picMk id="6" creationId="{143E0B61-1D2D-34A7-8241-108C29D12964}"/>
          </ac:picMkLst>
        </pc:picChg>
        <pc:picChg chg="add del mod ord">
          <ac:chgData name="Cindy Fischer" userId="27cd420a-a4c2-4e54-a13f-fbf18e099d2d" providerId="ADAL" clId="{0D6625FC-02D6-44FB-93B3-E7244EC8C21D}" dt="2023-05-31T21:19:52.389" v="3842" actId="478"/>
          <ac:picMkLst>
            <pc:docMk/>
            <pc:sldMk cId="3900833555" sldId="266"/>
            <ac:picMk id="9" creationId="{9D50B63B-0AFA-F93A-9CCB-75DA4C7BDEBC}"/>
          </ac:picMkLst>
        </pc:picChg>
        <pc:picChg chg="add mod ord">
          <ac:chgData name="Cindy Fischer" userId="27cd420a-a4c2-4e54-a13f-fbf18e099d2d" providerId="ADAL" clId="{0D6625FC-02D6-44FB-93B3-E7244EC8C21D}" dt="2023-05-31T21:21:21.384" v="3855" actId="14100"/>
          <ac:picMkLst>
            <pc:docMk/>
            <pc:sldMk cId="3900833555" sldId="266"/>
            <ac:picMk id="11" creationId="{5482B712-9B39-8DBE-7209-238A325488B3}"/>
          </ac:picMkLst>
        </pc:picChg>
      </pc:sldChg>
      <pc:sldChg chg="addSp delSp modSp add mod modNotesTx">
        <pc:chgData name="Cindy Fischer" userId="27cd420a-a4c2-4e54-a13f-fbf18e099d2d" providerId="ADAL" clId="{0D6625FC-02D6-44FB-93B3-E7244EC8C21D}" dt="2023-06-01T14:04:40.503" v="3969" actId="20577"/>
        <pc:sldMkLst>
          <pc:docMk/>
          <pc:sldMk cId="2561155578" sldId="267"/>
        </pc:sldMkLst>
        <pc:spChg chg="mod">
          <ac:chgData name="Cindy Fischer" userId="27cd420a-a4c2-4e54-a13f-fbf18e099d2d" providerId="ADAL" clId="{0D6625FC-02D6-44FB-93B3-E7244EC8C21D}" dt="2023-05-30T16:17:15.875" v="1355" actId="20577"/>
          <ac:spMkLst>
            <pc:docMk/>
            <pc:sldMk cId="2561155578" sldId="267"/>
            <ac:spMk id="2" creationId="{215CD737-2653-5879-8B91-99A628BBDFF1}"/>
          </ac:spMkLst>
        </pc:spChg>
        <pc:spChg chg="add del mod">
          <ac:chgData name="Cindy Fischer" userId="27cd420a-a4c2-4e54-a13f-fbf18e099d2d" providerId="ADAL" clId="{0D6625FC-02D6-44FB-93B3-E7244EC8C21D}" dt="2023-05-30T16:17:45.679" v="1357" actId="22"/>
          <ac:spMkLst>
            <pc:docMk/>
            <pc:sldMk cId="2561155578" sldId="267"/>
            <ac:spMk id="4" creationId="{83838048-3404-7C67-A6AE-AFF1DFC96CDE}"/>
          </ac:spMkLst>
        </pc:spChg>
        <pc:picChg chg="add mod ord">
          <ac:chgData name="Cindy Fischer" userId="27cd420a-a4c2-4e54-a13f-fbf18e099d2d" providerId="ADAL" clId="{0D6625FC-02D6-44FB-93B3-E7244EC8C21D}" dt="2023-05-30T16:17:55.215" v="1359" actId="14100"/>
          <ac:picMkLst>
            <pc:docMk/>
            <pc:sldMk cId="2561155578" sldId="267"/>
            <ac:picMk id="6" creationId="{C4A1DF6F-99AF-F576-BCF9-FAA13061526F}"/>
          </ac:picMkLst>
        </pc:picChg>
        <pc:picChg chg="del">
          <ac:chgData name="Cindy Fischer" userId="27cd420a-a4c2-4e54-a13f-fbf18e099d2d" providerId="ADAL" clId="{0D6625FC-02D6-44FB-93B3-E7244EC8C21D}" dt="2023-05-30T16:17:18.315" v="1356" actId="478"/>
          <ac:picMkLst>
            <pc:docMk/>
            <pc:sldMk cId="2561155578" sldId="267"/>
            <ac:picMk id="9" creationId="{9D50B63B-0AFA-F93A-9CCB-75DA4C7BDEBC}"/>
          </ac:picMkLst>
        </pc:picChg>
      </pc:sldChg>
      <pc:sldChg chg="addSp delSp modSp add mod modNotesTx">
        <pc:chgData name="Cindy Fischer" userId="27cd420a-a4c2-4e54-a13f-fbf18e099d2d" providerId="ADAL" clId="{0D6625FC-02D6-44FB-93B3-E7244EC8C21D}" dt="2023-05-30T16:42:37.649" v="1995" actId="20577"/>
        <pc:sldMkLst>
          <pc:docMk/>
          <pc:sldMk cId="1121864415" sldId="268"/>
        </pc:sldMkLst>
        <pc:spChg chg="mod">
          <ac:chgData name="Cindy Fischer" userId="27cd420a-a4c2-4e54-a13f-fbf18e099d2d" providerId="ADAL" clId="{0D6625FC-02D6-44FB-93B3-E7244EC8C21D}" dt="2023-05-30T16:22:33.542" v="1672" actId="6549"/>
          <ac:spMkLst>
            <pc:docMk/>
            <pc:sldMk cId="1121864415" sldId="268"/>
            <ac:spMk id="2" creationId="{215CD737-2653-5879-8B91-99A628BBDFF1}"/>
          </ac:spMkLst>
        </pc:spChg>
        <pc:spChg chg="add del mod">
          <ac:chgData name="Cindy Fischer" userId="27cd420a-a4c2-4e54-a13f-fbf18e099d2d" providerId="ADAL" clId="{0D6625FC-02D6-44FB-93B3-E7244EC8C21D}" dt="2023-05-30T16:21:28.393" v="1661" actId="22"/>
          <ac:spMkLst>
            <pc:docMk/>
            <pc:sldMk cId="1121864415" sldId="268"/>
            <ac:spMk id="4" creationId="{E1797734-47F0-A3B7-E4C4-6BFC5D71C9F9}"/>
          </ac:spMkLst>
        </pc:spChg>
        <pc:spChg chg="add del mod">
          <ac:chgData name="Cindy Fischer" userId="27cd420a-a4c2-4e54-a13f-fbf18e099d2d" providerId="ADAL" clId="{0D6625FC-02D6-44FB-93B3-E7244EC8C21D}" dt="2023-05-30T16:22:11.628" v="1667" actId="478"/>
          <ac:spMkLst>
            <pc:docMk/>
            <pc:sldMk cId="1121864415" sldId="268"/>
            <ac:spMk id="9" creationId="{372D71CA-BB4D-21CB-3186-3E75C5BFFD88}"/>
          </ac:spMkLst>
        </pc:spChg>
        <pc:picChg chg="del">
          <ac:chgData name="Cindy Fischer" userId="27cd420a-a4c2-4e54-a13f-fbf18e099d2d" providerId="ADAL" clId="{0D6625FC-02D6-44FB-93B3-E7244EC8C21D}" dt="2023-05-30T16:20:59.892" v="1659" actId="478"/>
          <ac:picMkLst>
            <pc:docMk/>
            <pc:sldMk cId="1121864415" sldId="268"/>
            <ac:picMk id="6" creationId="{C4A1DF6F-99AF-F576-BCF9-FAA13061526F}"/>
          </ac:picMkLst>
        </pc:picChg>
        <pc:picChg chg="add del mod ord">
          <ac:chgData name="Cindy Fischer" userId="27cd420a-a4c2-4e54-a13f-fbf18e099d2d" providerId="ADAL" clId="{0D6625FC-02D6-44FB-93B3-E7244EC8C21D}" dt="2023-05-30T16:23:07.052" v="1677" actId="14100"/>
          <ac:picMkLst>
            <pc:docMk/>
            <pc:sldMk cId="1121864415" sldId="268"/>
            <ac:picMk id="7" creationId="{1D47711E-69F6-3AB5-1C57-14DC1442E6C9}"/>
          </ac:picMkLst>
        </pc:picChg>
      </pc:sldChg>
      <pc:sldChg chg="addSp delSp modSp add mod">
        <pc:chgData name="Cindy Fischer" userId="27cd420a-a4c2-4e54-a13f-fbf18e099d2d" providerId="ADAL" clId="{0D6625FC-02D6-44FB-93B3-E7244EC8C21D}" dt="2023-05-30T16:26:31.928" v="1719" actId="1076"/>
        <pc:sldMkLst>
          <pc:docMk/>
          <pc:sldMk cId="3639385201" sldId="269"/>
        </pc:sldMkLst>
        <pc:spChg chg="mod">
          <ac:chgData name="Cindy Fischer" userId="27cd420a-a4c2-4e54-a13f-fbf18e099d2d" providerId="ADAL" clId="{0D6625FC-02D6-44FB-93B3-E7244EC8C21D}" dt="2023-05-30T16:26:31.928" v="1719" actId="1076"/>
          <ac:spMkLst>
            <pc:docMk/>
            <pc:sldMk cId="3639385201" sldId="269"/>
            <ac:spMk id="2" creationId="{215CD737-2653-5879-8B91-99A628BBDFF1}"/>
          </ac:spMkLst>
        </pc:spChg>
        <pc:spChg chg="add del mod">
          <ac:chgData name="Cindy Fischer" userId="27cd420a-a4c2-4e54-a13f-fbf18e099d2d" providerId="ADAL" clId="{0D6625FC-02D6-44FB-93B3-E7244EC8C21D}" dt="2023-05-30T16:25:15.564" v="1680" actId="22"/>
          <ac:spMkLst>
            <pc:docMk/>
            <pc:sldMk cId="3639385201" sldId="269"/>
            <ac:spMk id="4" creationId="{74DE1B0F-A6FE-E839-3C34-397FB3D4BBD1}"/>
          </ac:spMkLst>
        </pc:spChg>
        <pc:picChg chg="add mod ord">
          <ac:chgData name="Cindy Fischer" userId="27cd420a-a4c2-4e54-a13f-fbf18e099d2d" providerId="ADAL" clId="{0D6625FC-02D6-44FB-93B3-E7244EC8C21D}" dt="2023-05-30T16:25:46.198" v="1683" actId="1076"/>
          <ac:picMkLst>
            <pc:docMk/>
            <pc:sldMk cId="3639385201" sldId="269"/>
            <ac:picMk id="6" creationId="{C981B9CB-4DFA-201C-4F73-8C4711040F76}"/>
          </ac:picMkLst>
        </pc:picChg>
        <pc:picChg chg="del">
          <ac:chgData name="Cindy Fischer" userId="27cd420a-a4c2-4e54-a13f-fbf18e099d2d" providerId="ADAL" clId="{0D6625FC-02D6-44FB-93B3-E7244EC8C21D}" dt="2023-05-30T16:24:22.207" v="1679" actId="478"/>
          <ac:picMkLst>
            <pc:docMk/>
            <pc:sldMk cId="3639385201" sldId="269"/>
            <ac:picMk id="7" creationId="{1D47711E-69F6-3AB5-1C57-14DC1442E6C9}"/>
          </ac:picMkLst>
        </pc:picChg>
      </pc:sldChg>
      <pc:sldChg chg="addSp delSp modSp add mod ord modNotesTx">
        <pc:chgData name="Cindy Fischer" userId="27cd420a-a4c2-4e54-a13f-fbf18e099d2d" providerId="ADAL" clId="{0D6625FC-02D6-44FB-93B3-E7244EC8C21D}" dt="2023-05-31T16:06:43.374" v="2518" actId="20577"/>
        <pc:sldMkLst>
          <pc:docMk/>
          <pc:sldMk cId="2962091840" sldId="270"/>
        </pc:sldMkLst>
        <pc:spChg chg="mod">
          <ac:chgData name="Cindy Fischer" userId="27cd420a-a4c2-4e54-a13f-fbf18e099d2d" providerId="ADAL" clId="{0D6625FC-02D6-44FB-93B3-E7244EC8C21D}" dt="2023-05-30T16:45:14.002" v="2032" actId="20577"/>
          <ac:spMkLst>
            <pc:docMk/>
            <pc:sldMk cId="2962091840" sldId="270"/>
            <ac:spMk id="2" creationId="{215CD737-2653-5879-8B91-99A628BBDFF1}"/>
          </ac:spMkLst>
        </pc:spChg>
        <pc:spChg chg="add del mod">
          <ac:chgData name="Cindy Fischer" userId="27cd420a-a4c2-4e54-a13f-fbf18e099d2d" providerId="ADAL" clId="{0D6625FC-02D6-44FB-93B3-E7244EC8C21D}" dt="2023-05-30T16:45:02.009" v="2029" actId="22"/>
          <ac:spMkLst>
            <pc:docMk/>
            <pc:sldMk cId="2962091840" sldId="270"/>
            <ac:spMk id="4" creationId="{7A3941EB-88DF-ADC5-A707-210050DA4921}"/>
          </ac:spMkLst>
        </pc:spChg>
        <pc:picChg chg="del">
          <ac:chgData name="Cindy Fischer" userId="27cd420a-a4c2-4e54-a13f-fbf18e099d2d" providerId="ADAL" clId="{0D6625FC-02D6-44FB-93B3-E7244EC8C21D}" dt="2023-05-30T16:44:07.281" v="2027" actId="478"/>
          <ac:picMkLst>
            <pc:docMk/>
            <pc:sldMk cId="2962091840" sldId="270"/>
            <ac:picMk id="6" creationId="{C4A1DF6F-99AF-F576-BCF9-FAA13061526F}"/>
          </ac:picMkLst>
        </pc:picChg>
        <pc:picChg chg="add mod ord">
          <ac:chgData name="Cindy Fischer" userId="27cd420a-a4c2-4e54-a13f-fbf18e099d2d" providerId="ADAL" clId="{0D6625FC-02D6-44FB-93B3-E7244EC8C21D}" dt="2023-05-30T16:48:50.006" v="2074" actId="1076"/>
          <ac:picMkLst>
            <pc:docMk/>
            <pc:sldMk cId="2962091840" sldId="270"/>
            <ac:picMk id="7" creationId="{33315488-D9B4-A2EA-3C35-E4A879A0B842}"/>
          </ac:picMkLst>
        </pc:picChg>
      </pc:sldChg>
      <pc:sldChg chg="modSp add mod ord">
        <pc:chgData name="Cindy Fischer" userId="27cd420a-a4c2-4e54-a13f-fbf18e099d2d" providerId="ADAL" clId="{0D6625FC-02D6-44FB-93B3-E7244EC8C21D}" dt="2023-05-31T21:36:50.719" v="3962" actId="20577"/>
        <pc:sldMkLst>
          <pc:docMk/>
          <pc:sldMk cId="2085960557" sldId="271"/>
        </pc:sldMkLst>
        <pc:spChg chg="mod">
          <ac:chgData name="Cindy Fischer" userId="27cd420a-a4c2-4e54-a13f-fbf18e099d2d" providerId="ADAL" clId="{0D6625FC-02D6-44FB-93B3-E7244EC8C21D}" dt="2023-05-31T21:36:50.719" v="3962" actId="20577"/>
          <ac:spMkLst>
            <pc:docMk/>
            <pc:sldMk cId="2085960557" sldId="271"/>
            <ac:spMk id="2" creationId="{CC26A876-208D-1254-701D-87130BD0208F}"/>
          </ac:spMkLst>
        </pc:spChg>
      </pc:sldChg>
      <pc:sldChg chg="addSp delSp modSp add mod ord">
        <pc:chgData name="Cindy Fischer" userId="27cd420a-a4c2-4e54-a13f-fbf18e099d2d" providerId="ADAL" clId="{0D6625FC-02D6-44FB-93B3-E7244EC8C21D}" dt="2023-05-31T15:57:34.934" v="2121" actId="14100"/>
        <pc:sldMkLst>
          <pc:docMk/>
          <pc:sldMk cId="3709665537" sldId="272"/>
        </pc:sldMkLst>
        <pc:spChg chg="mod">
          <ac:chgData name="Cindy Fischer" userId="27cd420a-a4c2-4e54-a13f-fbf18e099d2d" providerId="ADAL" clId="{0D6625FC-02D6-44FB-93B3-E7244EC8C21D}" dt="2023-05-31T15:45:57.458" v="2093" actId="20577"/>
          <ac:spMkLst>
            <pc:docMk/>
            <pc:sldMk cId="3709665537" sldId="272"/>
            <ac:spMk id="2" creationId="{215CD737-2653-5879-8B91-99A628BBDFF1}"/>
          </ac:spMkLst>
        </pc:spChg>
        <pc:spChg chg="add del mod">
          <ac:chgData name="Cindy Fischer" userId="27cd420a-a4c2-4e54-a13f-fbf18e099d2d" providerId="ADAL" clId="{0D6625FC-02D6-44FB-93B3-E7244EC8C21D}" dt="2023-05-31T15:46:53.509" v="2095" actId="22"/>
          <ac:spMkLst>
            <pc:docMk/>
            <pc:sldMk cId="3709665537" sldId="272"/>
            <ac:spMk id="4" creationId="{30580225-2324-EFED-2E80-3F108C9821DB}"/>
          </ac:spMkLst>
        </pc:spChg>
        <pc:spChg chg="add mod">
          <ac:chgData name="Cindy Fischer" userId="27cd420a-a4c2-4e54-a13f-fbf18e099d2d" providerId="ADAL" clId="{0D6625FC-02D6-44FB-93B3-E7244EC8C21D}" dt="2023-05-31T15:57:34.934" v="2121" actId="14100"/>
          <ac:spMkLst>
            <pc:docMk/>
            <pc:sldMk cId="3709665537" sldId="272"/>
            <ac:spMk id="9" creationId="{DF4D7D74-37CC-B118-7D6C-AD560D2DF487}"/>
          </ac:spMkLst>
        </pc:spChg>
        <pc:picChg chg="del">
          <ac:chgData name="Cindy Fischer" userId="27cd420a-a4c2-4e54-a13f-fbf18e099d2d" providerId="ADAL" clId="{0D6625FC-02D6-44FB-93B3-E7244EC8C21D}" dt="2023-05-31T15:46:00.519" v="2094" actId="478"/>
          <ac:picMkLst>
            <pc:docMk/>
            <pc:sldMk cId="3709665537" sldId="272"/>
            <ac:picMk id="5" creationId="{BD3AA7D1-D902-79D7-14C9-5C921DA4A69B}"/>
          </ac:picMkLst>
        </pc:picChg>
        <pc:picChg chg="add mod ord">
          <ac:chgData name="Cindy Fischer" userId="27cd420a-a4c2-4e54-a13f-fbf18e099d2d" providerId="ADAL" clId="{0D6625FC-02D6-44FB-93B3-E7244EC8C21D}" dt="2023-05-31T15:47:18.576" v="2098" actId="1076"/>
          <ac:picMkLst>
            <pc:docMk/>
            <pc:sldMk cId="3709665537" sldId="272"/>
            <ac:picMk id="7" creationId="{3A84C61E-FA4E-01E5-ABB9-FC3D3AACE2D3}"/>
          </ac:picMkLst>
        </pc:picChg>
      </pc:sldChg>
      <pc:sldChg chg="addSp delSp modSp add mod ord">
        <pc:chgData name="Cindy Fischer" userId="27cd420a-a4c2-4e54-a13f-fbf18e099d2d" providerId="ADAL" clId="{0D6625FC-02D6-44FB-93B3-E7244EC8C21D}" dt="2023-05-31T16:12:50.250" v="2554" actId="207"/>
        <pc:sldMkLst>
          <pc:docMk/>
          <pc:sldMk cId="393700066" sldId="273"/>
        </pc:sldMkLst>
        <pc:spChg chg="mod">
          <ac:chgData name="Cindy Fischer" userId="27cd420a-a4c2-4e54-a13f-fbf18e099d2d" providerId="ADAL" clId="{0D6625FC-02D6-44FB-93B3-E7244EC8C21D}" dt="2023-05-31T16:08:43.393" v="2542" actId="20577"/>
          <ac:spMkLst>
            <pc:docMk/>
            <pc:sldMk cId="393700066" sldId="273"/>
            <ac:spMk id="2" creationId="{215CD737-2653-5879-8B91-99A628BBDFF1}"/>
          </ac:spMkLst>
        </pc:spChg>
        <pc:spChg chg="add del mod">
          <ac:chgData name="Cindy Fischer" userId="27cd420a-a4c2-4e54-a13f-fbf18e099d2d" providerId="ADAL" clId="{0D6625FC-02D6-44FB-93B3-E7244EC8C21D}" dt="2023-05-31T16:10:48.281" v="2544" actId="22"/>
          <ac:spMkLst>
            <pc:docMk/>
            <pc:sldMk cId="393700066" sldId="273"/>
            <ac:spMk id="4" creationId="{3322D617-4D46-32AE-82C0-399A16370C07}"/>
          </ac:spMkLst>
        </pc:spChg>
        <pc:spChg chg="add del">
          <ac:chgData name="Cindy Fischer" userId="27cd420a-a4c2-4e54-a13f-fbf18e099d2d" providerId="ADAL" clId="{0D6625FC-02D6-44FB-93B3-E7244EC8C21D}" dt="2023-05-31T16:11:53.925" v="2548" actId="11529"/>
          <ac:spMkLst>
            <pc:docMk/>
            <pc:sldMk cId="393700066" sldId="273"/>
            <ac:spMk id="8" creationId="{CE537AE8-71AE-3D2B-0762-44B493C7DFB2}"/>
          </ac:spMkLst>
        </pc:spChg>
        <pc:spChg chg="add mod">
          <ac:chgData name="Cindy Fischer" userId="27cd420a-a4c2-4e54-a13f-fbf18e099d2d" providerId="ADAL" clId="{0D6625FC-02D6-44FB-93B3-E7244EC8C21D}" dt="2023-05-31T16:12:23.447" v="2552" actId="207"/>
          <ac:spMkLst>
            <pc:docMk/>
            <pc:sldMk cId="393700066" sldId="273"/>
            <ac:spMk id="9" creationId="{8DDF7899-A851-45F4-005F-4339F3B96B11}"/>
          </ac:spMkLst>
        </pc:spChg>
        <pc:spChg chg="add mod">
          <ac:chgData name="Cindy Fischer" userId="27cd420a-a4c2-4e54-a13f-fbf18e099d2d" providerId="ADAL" clId="{0D6625FC-02D6-44FB-93B3-E7244EC8C21D}" dt="2023-05-31T16:12:50.250" v="2554" actId="207"/>
          <ac:spMkLst>
            <pc:docMk/>
            <pc:sldMk cId="393700066" sldId="273"/>
            <ac:spMk id="10" creationId="{63822023-9DC6-7A23-8961-CF3E429C72E5}"/>
          </ac:spMkLst>
        </pc:spChg>
        <pc:picChg chg="del">
          <ac:chgData name="Cindy Fischer" userId="27cd420a-a4c2-4e54-a13f-fbf18e099d2d" providerId="ADAL" clId="{0D6625FC-02D6-44FB-93B3-E7244EC8C21D}" dt="2023-05-31T16:08:45.915" v="2543" actId="478"/>
          <ac:picMkLst>
            <pc:docMk/>
            <pc:sldMk cId="393700066" sldId="273"/>
            <ac:picMk id="5" creationId="{BD3AA7D1-D902-79D7-14C9-5C921DA4A69B}"/>
          </ac:picMkLst>
        </pc:picChg>
        <pc:picChg chg="add mod ord">
          <ac:chgData name="Cindy Fischer" userId="27cd420a-a4c2-4e54-a13f-fbf18e099d2d" providerId="ADAL" clId="{0D6625FC-02D6-44FB-93B3-E7244EC8C21D}" dt="2023-05-31T16:11:57.906" v="2550" actId="1076"/>
          <ac:picMkLst>
            <pc:docMk/>
            <pc:sldMk cId="393700066" sldId="273"/>
            <ac:picMk id="7" creationId="{5018AE6E-23AE-AB9C-913E-E3322084D488}"/>
          </ac:picMkLst>
        </pc:picChg>
      </pc:sldChg>
      <pc:sldChg chg="addSp delSp modSp add mod">
        <pc:chgData name="Cindy Fischer" userId="27cd420a-a4c2-4e54-a13f-fbf18e099d2d" providerId="ADAL" clId="{0D6625FC-02D6-44FB-93B3-E7244EC8C21D}" dt="2023-05-31T21:09:16.982" v="2865" actId="14100"/>
        <pc:sldMkLst>
          <pc:docMk/>
          <pc:sldMk cId="1138097876" sldId="274"/>
        </pc:sldMkLst>
        <pc:spChg chg="mod">
          <ac:chgData name="Cindy Fischer" userId="27cd420a-a4c2-4e54-a13f-fbf18e099d2d" providerId="ADAL" clId="{0D6625FC-02D6-44FB-93B3-E7244EC8C21D}" dt="2023-05-31T16:15:07.869" v="2629" actId="20577"/>
          <ac:spMkLst>
            <pc:docMk/>
            <pc:sldMk cId="1138097876" sldId="274"/>
            <ac:spMk id="2" creationId="{215CD737-2653-5879-8B91-99A628BBDFF1}"/>
          </ac:spMkLst>
        </pc:spChg>
        <pc:spChg chg="add del mod">
          <ac:chgData name="Cindy Fischer" userId="27cd420a-a4c2-4e54-a13f-fbf18e099d2d" providerId="ADAL" clId="{0D6625FC-02D6-44FB-93B3-E7244EC8C21D}" dt="2023-05-31T16:16:16.927" v="2635" actId="22"/>
          <ac:spMkLst>
            <pc:docMk/>
            <pc:sldMk cId="1138097876" sldId="274"/>
            <ac:spMk id="4" creationId="{B3CC1C53-5491-FD6E-2A35-D212214482F6}"/>
          </ac:spMkLst>
        </pc:spChg>
        <pc:spChg chg="del">
          <ac:chgData name="Cindy Fischer" userId="27cd420a-a4c2-4e54-a13f-fbf18e099d2d" providerId="ADAL" clId="{0D6625FC-02D6-44FB-93B3-E7244EC8C21D}" dt="2023-05-31T16:16:00.359" v="2631" actId="478"/>
          <ac:spMkLst>
            <pc:docMk/>
            <pc:sldMk cId="1138097876" sldId="274"/>
            <ac:spMk id="9" creationId="{8DDF7899-A851-45F4-005F-4339F3B96B11}"/>
          </ac:spMkLst>
        </pc:spChg>
        <pc:spChg chg="del">
          <ac:chgData name="Cindy Fischer" userId="27cd420a-a4c2-4e54-a13f-fbf18e099d2d" providerId="ADAL" clId="{0D6625FC-02D6-44FB-93B3-E7244EC8C21D}" dt="2023-05-31T16:16:11.765" v="2633" actId="478"/>
          <ac:spMkLst>
            <pc:docMk/>
            <pc:sldMk cId="1138097876" sldId="274"/>
            <ac:spMk id="10" creationId="{63822023-9DC6-7A23-8961-CF3E429C72E5}"/>
          </ac:spMkLst>
        </pc:spChg>
        <pc:spChg chg="add del mod">
          <ac:chgData name="Cindy Fischer" userId="27cd420a-a4c2-4e54-a13f-fbf18e099d2d" providerId="ADAL" clId="{0D6625FC-02D6-44FB-93B3-E7244EC8C21D}" dt="2023-05-31T21:08:58.943" v="2862" actId="22"/>
          <ac:spMkLst>
            <pc:docMk/>
            <pc:sldMk cId="1138097876" sldId="274"/>
            <ac:spMk id="11" creationId="{12AC976F-8693-AEA8-AFDA-456A33353B8E}"/>
          </ac:spMkLst>
        </pc:spChg>
        <pc:picChg chg="add del mod ord">
          <ac:chgData name="Cindy Fischer" userId="27cd420a-a4c2-4e54-a13f-fbf18e099d2d" providerId="ADAL" clId="{0D6625FC-02D6-44FB-93B3-E7244EC8C21D}" dt="2023-05-31T21:08:56.377" v="2861" actId="478"/>
          <ac:picMkLst>
            <pc:docMk/>
            <pc:sldMk cId="1138097876" sldId="274"/>
            <ac:picMk id="6" creationId="{2FE97C27-5CA4-FC51-7D0A-31151030225C}"/>
          </ac:picMkLst>
        </pc:picChg>
        <pc:picChg chg="del">
          <ac:chgData name="Cindy Fischer" userId="27cd420a-a4c2-4e54-a13f-fbf18e099d2d" providerId="ADAL" clId="{0D6625FC-02D6-44FB-93B3-E7244EC8C21D}" dt="2023-05-31T16:15:32.864" v="2630" actId="478"/>
          <ac:picMkLst>
            <pc:docMk/>
            <pc:sldMk cId="1138097876" sldId="274"/>
            <ac:picMk id="7" creationId="{5018AE6E-23AE-AB9C-913E-E3322084D488}"/>
          </ac:picMkLst>
        </pc:picChg>
        <pc:picChg chg="add mod ord">
          <ac:chgData name="Cindy Fischer" userId="27cd420a-a4c2-4e54-a13f-fbf18e099d2d" providerId="ADAL" clId="{0D6625FC-02D6-44FB-93B3-E7244EC8C21D}" dt="2023-05-31T21:09:16.982" v="2865" actId="14100"/>
          <ac:picMkLst>
            <pc:docMk/>
            <pc:sldMk cId="1138097876" sldId="274"/>
            <ac:picMk id="13" creationId="{244361B8-0FD7-A1EC-6152-2C5CB5A3C7B6}"/>
          </ac:picMkLst>
        </pc:picChg>
      </pc:sldChg>
      <pc:sldChg chg="add del">
        <pc:chgData name="Cindy Fischer" userId="27cd420a-a4c2-4e54-a13f-fbf18e099d2d" providerId="ADAL" clId="{0D6625FC-02D6-44FB-93B3-E7244EC8C21D}" dt="2023-05-31T21:11:03.841" v="2866" actId="2696"/>
        <pc:sldMkLst>
          <pc:docMk/>
          <pc:sldMk cId="3105658010" sldId="275"/>
        </pc:sldMkLst>
      </pc:sldChg>
      <pc:sldChg chg="addSp delSp modSp add mod ord setBg modNotesTx">
        <pc:chgData name="Cindy Fischer" userId="27cd420a-a4c2-4e54-a13f-fbf18e099d2d" providerId="ADAL" clId="{0D6625FC-02D6-44FB-93B3-E7244EC8C21D}" dt="2023-05-31T16:22:23.712" v="2860" actId="255"/>
        <pc:sldMkLst>
          <pc:docMk/>
          <pc:sldMk cId="498302900" sldId="276"/>
        </pc:sldMkLst>
        <pc:spChg chg="mod">
          <ac:chgData name="Cindy Fischer" userId="27cd420a-a4c2-4e54-a13f-fbf18e099d2d" providerId="ADAL" clId="{0D6625FC-02D6-44FB-93B3-E7244EC8C21D}" dt="2023-05-31T16:22:12.970" v="2859" actId="20577"/>
          <ac:spMkLst>
            <pc:docMk/>
            <pc:sldMk cId="498302900" sldId="276"/>
            <ac:spMk id="2" creationId="{215CD737-2653-5879-8B91-99A628BBDFF1}"/>
          </ac:spMkLst>
        </pc:spChg>
        <pc:spChg chg="mod">
          <ac:chgData name="Cindy Fischer" userId="27cd420a-a4c2-4e54-a13f-fbf18e099d2d" providerId="ADAL" clId="{0D6625FC-02D6-44FB-93B3-E7244EC8C21D}" dt="2023-05-31T16:22:23.712" v="2860" actId="255"/>
          <ac:spMkLst>
            <pc:docMk/>
            <pc:sldMk cId="498302900" sldId="276"/>
            <ac:spMk id="3" creationId="{89FA5EBF-29FF-5E03-5A92-3842E38205CD}"/>
          </ac:spMkLst>
        </pc:spChg>
        <pc:spChg chg="add">
          <ac:chgData name="Cindy Fischer" userId="27cd420a-a4c2-4e54-a13f-fbf18e099d2d" providerId="ADAL" clId="{0D6625FC-02D6-44FB-93B3-E7244EC8C21D}" dt="2023-05-31T16:21:20.487" v="2847" actId="26606"/>
          <ac:spMkLst>
            <pc:docMk/>
            <pc:sldMk cId="498302900" sldId="276"/>
            <ac:spMk id="7" creationId="{2C61293E-6EBE-43EF-A52C-9BEBFD7679D4}"/>
          </ac:spMkLst>
        </pc:spChg>
        <pc:spChg chg="add del">
          <ac:chgData name="Cindy Fischer" userId="27cd420a-a4c2-4e54-a13f-fbf18e099d2d" providerId="ADAL" clId="{0D6625FC-02D6-44FB-93B3-E7244EC8C21D}" dt="2023-05-31T16:21:02.565" v="2846" actId="26606"/>
          <ac:spMkLst>
            <pc:docMk/>
            <pc:sldMk cId="498302900" sldId="276"/>
            <ac:spMk id="9" creationId="{8FC9BE17-9A7B-462D-AE50-3D8777387304}"/>
          </ac:spMkLst>
        </pc:spChg>
        <pc:spChg chg="add">
          <ac:chgData name="Cindy Fischer" userId="27cd420a-a4c2-4e54-a13f-fbf18e099d2d" providerId="ADAL" clId="{0D6625FC-02D6-44FB-93B3-E7244EC8C21D}" dt="2023-05-31T16:21:20.487" v="2847" actId="26606"/>
          <ac:spMkLst>
            <pc:docMk/>
            <pc:sldMk cId="498302900" sldId="276"/>
            <ac:spMk id="10" creationId="{21540236-BFD5-4A9D-8840-4703E7F76825}"/>
          </ac:spMkLst>
        </pc:spChg>
        <pc:spChg chg="add del">
          <ac:chgData name="Cindy Fischer" userId="27cd420a-a4c2-4e54-a13f-fbf18e099d2d" providerId="ADAL" clId="{0D6625FC-02D6-44FB-93B3-E7244EC8C21D}" dt="2023-05-31T16:21:02.565" v="2846" actId="26606"/>
          <ac:spMkLst>
            <pc:docMk/>
            <pc:sldMk cId="498302900" sldId="276"/>
            <ac:spMk id="11" creationId="{3EBE8569-6AEC-4B8C-8D53-2DE337CDBA65}"/>
          </ac:spMkLst>
        </pc:spChg>
        <pc:spChg chg="add del">
          <ac:chgData name="Cindy Fischer" userId="27cd420a-a4c2-4e54-a13f-fbf18e099d2d" providerId="ADAL" clId="{0D6625FC-02D6-44FB-93B3-E7244EC8C21D}" dt="2023-05-31T16:21:02.565" v="2846" actId="26606"/>
          <ac:spMkLst>
            <pc:docMk/>
            <pc:sldMk cId="498302900" sldId="276"/>
            <ac:spMk id="13" creationId="{55D4142C-5077-457F-A6AD-3FECFDB39685}"/>
          </ac:spMkLst>
        </pc:spChg>
        <pc:spChg chg="add del">
          <ac:chgData name="Cindy Fischer" userId="27cd420a-a4c2-4e54-a13f-fbf18e099d2d" providerId="ADAL" clId="{0D6625FC-02D6-44FB-93B3-E7244EC8C21D}" dt="2023-05-31T16:21:02.565" v="2846" actId="26606"/>
          <ac:spMkLst>
            <pc:docMk/>
            <pc:sldMk cId="498302900" sldId="276"/>
            <ac:spMk id="15" creationId="{7A5F0580-5EE9-419F-96EE-B6529EF6E7D0}"/>
          </ac:spMkLst>
        </pc:spChg>
        <pc:picChg chg="del">
          <ac:chgData name="Cindy Fischer" userId="27cd420a-a4c2-4e54-a13f-fbf18e099d2d" providerId="ADAL" clId="{0D6625FC-02D6-44FB-93B3-E7244EC8C21D}" dt="2023-05-31T16:20:32.852" v="2844" actId="478"/>
          <ac:picMkLst>
            <pc:docMk/>
            <pc:sldMk cId="498302900" sldId="276"/>
            <ac:picMk id="5" creationId="{F5CB9C87-1CEB-5735-C16A-269054F0CE96}"/>
          </ac:picMkLst>
        </pc:picChg>
        <pc:picChg chg="add del">
          <ac:chgData name="Cindy Fischer" userId="27cd420a-a4c2-4e54-a13f-fbf18e099d2d" providerId="ADAL" clId="{0D6625FC-02D6-44FB-93B3-E7244EC8C21D}" dt="2023-05-31T16:21:02.565" v="2846" actId="26606"/>
          <ac:picMkLst>
            <pc:docMk/>
            <pc:sldMk cId="498302900" sldId="276"/>
            <ac:picMk id="6" creationId="{5E09DDD8-1AD6-3067-65FA-AE3F0EFFDC8A}"/>
          </ac:picMkLst>
        </pc:picChg>
        <pc:picChg chg="add">
          <ac:chgData name="Cindy Fischer" userId="27cd420a-a4c2-4e54-a13f-fbf18e099d2d" providerId="ADAL" clId="{0D6625FC-02D6-44FB-93B3-E7244EC8C21D}" dt="2023-05-31T16:21:20.487" v="2847" actId="26606"/>
          <ac:picMkLst>
            <pc:docMk/>
            <pc:sldMk cId="498302900" sldId="276"/>
            <ac:picMk id="8" creationId="{E09F1583-BBB6-5E0C-0485-26793B44D0BD}"/>
          </ac:picMkLst>
        </pc:picChg>
      </pc:sldChg>
      <pc:sldChg chg="add">
        <pc:chgData name="Cindy Fischer" userId="27cd420a-a4c2-4e54-a13f-fbf18e099d2d" providerId="ADAL" clId="{0D6625FC-02D6-44FB-93B3-E7244EC8C21D}" dt="2023-05-31T21:19:02.986" v="3841" actId="2890"/>
        <pc:sldMkLst>
          <pc:docMk/>
          <pc:sldMk cId="3149524073" sldId="277"/>
        </pc:sldMkLst>
      </pc:sldChg>
      <pc:sldChg chg="addSp delSp modSp add mod ord">
        <pc:chgData name="Cindy Fischer" userId="27cd420a-a4c2-4e54-a13f-fbf18e099d2d" providerId="ADAL" clId="{0D6625FC-02D6-44FB-93B3-E7244EC8C21D}" dt="2023-05-31T21:22:53.575" v="3864"/>
        <pc:sldMkLst>
          <pc:docMk/>
          <pc:sldMk cId="2389325694" sldId="278"/>
        </pc:sldMkLst>
        <pc:spChg chg="add del mod">
          <ac:chgData name="Cindy Fischer" userId="27cd420a-a4c2-4e54-a13f-fbf18e099d2d" providerId="ADAL" clId="{0D6625FC-02D6-44FB-93B3-E7244EC8C21D}" dt="2023-05-31T21:22:35.300" v="3859" actId="22"/>
          <ac:spMkLst>
            <pc:docMk/>
            <pc:sldMk cId="2389325694" sldId="278"/>
            <ac:spMk id="3" creationId="{8B8A8751-57B6-91F6-A3DC-A69A6A5A77A3}"/>
          </ac:spMkLst>
        </pc:spChg>
        <pc:picChg chg="add mod ord">
          <ac:chgData name="Cindy Fischer" userId="27cd420a-a4c2-4e54-a13f-fbf18e099d2d" providerId="ADAL" clId="{0D6625FC-02D6-44FB-93B3-E7244EC8C21D}" dt="2023-05-31T21:22:47.305" v="3862" actId="14100"/>
          <ac:picMkLst>
            <pc:docMk/>
            <pc:sldMk cId="2389325694" sldId="278"/>
            <ac:picMk id="5" creationId="{26046BA1-E569-9933-7CEB-AFF08752B244}"/>
          </ac:picMkLst>
        </pc:picChg>
        <pc:picChg chg="del">
          <ac:chgData name="Cindy Fischer" userId="27cd420a-a4c2-4e54-a13f-fbf18e099d2d" providerId="ADAL" clId="{0D6625FC-02D6-44FB-93B3-E7244EC8C21D}" dt="2023-05-31T21:22:31.718" v="3858" actId="478"/>
          <ac:picMkLst>
            <pc:docMk/>
            <pc:sldMk cId="2389325694" sldId="278"/>
            <ac:picMk id="11" creationId="{5482B712-9B39-8DBE-7209-238A325488B3}"/>
          </ac:picMkLst>
        </pc:picChg>
      </pc:sldChg>
      <pc:sldChg chg="addSp delSp modSp add mod ord">
        <pc:chgData name="Cindy Fischer" userId="27cd420a-a4c2-4e54-a13f-fbf18e099d2d" providerId="ADAL" clId="{0D6625FC-02D6-44FB-93B3-E7244EC8C21D}" dt="2023-05-31T21:25:16.575" v="3871" actId="1076"/>
        <pc:sldMkLst>
          <pc:docMk/>
          <pc:sldMk cId="2471133688" sldId="279"/>
        </pc:sldMkLst>
        <pc:spChg chg="add del mod">
          <ac:chgData name="Cindy Fischer" userId="27cd420a-a4c2-4e54-a13f-fbf18e099d2d" providerId="ADAL" clId="{0D6625FC-02D6-44FB-93B3-E7244EC8C21D}" dt="2023-05-31T21:24:23.646" v="3869" actId="22"/>
          <ac:spMkLst>
            <pc:docMk/>
            <pc:sldMk cId="2471133688" sldId="279"/>
            <ac:spMk id="3" creationId="{5804F63A-D01A-ACFA-A35C-AA6BBE17916C}"/>
          </ac:spMkLst>
        </pc:spChg>
        <pc:picChg chg="del">
          <ac:chgData name="Cindy Fischer" userId="27cd420a-a4c2-4e54-a13f-fbf18e099d2d" providerId="ADAL" clId="{0D6625FC-02D6-44FB-93B3-E7244EC8C21D}" dt="2023-05-31T21:24:17.072" v="3868" actId="478"/>
          <ac:picMkLst>
            <pc:docMk/>
            <pc:sldMk cId="2471133688" sldId="279"/>
            <ac:picMk id="5" creationId="{26046BA1-E569-9933-7CEB-AFF08752B244}"/>
          </ac:picMkLst>
        </pc:picChg>
        <pc:picChg chg="add mod ord">
          <ac:chgData name="Cindy Fischer" userId="27cd420a-a4c2-4e54-a13f-fbf18e099d2d" providerId="ADAL" clId="{0D6625FC-02D6-44FB-93B3-E7244EC8C21D}" dt="2023-05-31T21:25:16.575" v="3871" actId="1076"/>
          <ac:picMkLst>
            <pc:docMk/>
            <pc:sldMk cId="2471133688" sldId="279"/>
            <ac:picMk id="6" creationId="{BEF0A74D-DA29-FB3C-4DCE-968FAF437CA3}"/>
          </ac:picMkLst>
        </pc:picChg>
      </pc:sldChg>
      <pc:sldChg chg="addSp delSp modSp add mod ord">
        <pc:chgData name="Cindy Fischer" userId="27cd420a-a4c2-4e54-a13f-fbf18e099d2d" providerId="ADAL" clId="{0D6625FC-02D6-44FB-93B3-E7244EC8C21D}" dt="2023-05-31T21:26:35.295" v="3880" actId="14100"/>
        <pc:sldMkLst>
          <pc:docMk/>
          <pc:sldMk cId="3729933717" sldId="280"/>
        </pc:sldMkLst>
        <pc:spChg chg="add del mod">
          <ac:chgData name="Cindy Fischer" userId="27cd420a-a4c2-4e54-a13f-fbf18e099d2d" providerId="ADAL" clId="{0D6625FC-02D6-44FB-93B3-E7244EC8C21D}" dt="2023-05-31T21:26:22.543" v="3876" actId="22"/>
          <ac:spMkLst>
            <pc:docMk/>
            <pc:sldMk cId="3729933717" sldId="280"/>
            <ac:spMk id="3" creationId="{52C0BB94-CEEF-15C9-35E6-CD652B07A795}"/>
          </ac:spMkLst>
        </pc:spChg>
        <pc:picChg chg="add mod ord">
          <ac:chgData name="Cindy Fischer" userId="27cd420a-a4c2-4e54-a13f-fbf18e099d2d" providerId="ADAL" clId="{0D6625FC-02D6-44FB-93B3-E7244EC8C21D}" dt="2023-05-31T21:26:35.295" v="3880" actId="14100"/>
          <ac:picMkLst>
            <pc:docMk/>
            <pc:sldMk cId="3729933717" sldId="280"/>
            <ac:picMk id="5" creationId="{E9CB8CB2-60F9-7597-F0E0-5E3136ECA226}"/>
          </ac:picMkLst>
        </pc:picChg>
        <pc:picChg chg="del">
          <ac:chgData name="Cindy Fischer" userId="27cd420a-a4c2-4e54-a13f-fbf18e099d2d" providerId="ADAL" clId="{0D6625FC-02D6-44FB-93B3-E7244EC8C21D}" dt="2023-05-31T21:26:19.158" v="3875" actId="478"/>
          <ac:picMkLst>
            <pc:docMk/>
            <pc:sldMk cId="3729933717" sldId="280"/>
            <ac:picMk id="6" creationId="{BEF0A74D-DA29-FB3C-4DCE-968FAF437CA3}"/>
          </ac:picMkLst>
        </pc:picChg>
      </pc:sldChg>
      <pc:sldChg chg="addSp delSp modSp add mod ord">
        <pc:chgData name="Cindy Fischer" userId="27cd420a-a4c2-4e54-a13f-fbf18e099d2d" providerId="ADAL" clId="{0D6625FC-02D6-44FB-93B3-E7244EC8C21D}" dt="2023-05-31T21:29:16.359" v="3889" actId="1076"/>
        <pc:sldMkLst>
          <pc:docMk/>
          <pc:sldMk cId="1013049895" sldId="281"/>
        </pc:sldMkLst>
        <pc:spChg chg="add del mod">
          <ac:chgData name="Cindy Fischer" userId="27cd420a-a4c2-4e54-a13f-fbf18e099d2d" providerId="ADAL" clId="{0D6625FC-02D6-44FB-93B3-E7244EC8C21D}" dt="2023-05-31T21:28:04.708" v="3885" actId="22"/>
          <ac:spMkLst>
            <pc:docMk/>
            <pc:sldMk cId="1013049895" sldId="281"/>
            <ac:spMk id="3" creationId="{0A70C0FE-AADA-60B7-6570-D0E4DA3CA998}"/>
          </ac:spMkLst>
        </pc:spChg>
        <pc:spChg chg="add del mod">
          <ac:chgData name="Cindy Fischer" userId="27cd420a-a4c2-4e54-a13f-fbf18e099d2d" providerId="ADAL" clId="{0D6625FC-02D6-44FB-93B3-E7244EC8C21D}" dt="2023-05-31T21:29:11.215" v="3887" actId="22"/>
          <ac:spMkLst>
            <pc:docMk/>
            <pc:sldMk cId="1013049895" sldId="281"/>
            <ac:spMk id="8" creationId="{1F6FCDC1-3008-2EEB-47B2-8375D9E46921}"/>
          </ac:spMkLst>
        </pc:spChg>
        <pc:picChg chg="del">
          <ac:chgData name="Cindy Fischer" userId="27cd420a-a4c2-4e54-a13f-fbf18e099d2d" providerId="ADAL" clId="{0D6625FC-02D6-44FB-93B3-E7244EC8C21D}" dt="2023-05-31T21:28:01.958" v="3884" actId="478"/>
          <ac:picMkLst>
            <pc:docMk/>
            <pc:sldMk cId="1013049895" sldId="281"/>
            <ac:picMk id="5" creationId="{E9CB8CB2-60F9-7597-F0E0-5E3136ECA226}"/>
          </ac:picMkLst>
        </pc:picChg>
        <pc:picChg chg="add del mod ord">
          <ac:chgData name="Cindy Fischer" userId="27cd420a-a4c2-4e54-a13f-fbf18e099d2d" providerId="ADAL" clId="{0D6625FC-02D6-44FB-93B3-E7244EC8C21D}" dt="2023-05-31T21:29:08.732" v="3886" actId="478"/>
          <ac:picMkLst>
            <pc:docMk/>
            <pc:sldMk cId="1013049895" sldId="281"/>
            <ac:picMk id="6" creationId="{6F9468CC-468B-4941-3CC5-2099B7457F20}"/>
          </ac:picMkLst>
        </pc:picChg>
        <pc:picChg chg="add mod ord">
          <ac:chgData name="Cindy Fischer" userId="27cd420a-a4c2-4e54-a13f-fbf18e099d2d" providerId="ADAL" clId="{0D6625FC-02D6-44FB-93B3-E7244EC8C21D}" dt="2023-05-31T21:29:16.359" v="3889" actId="1076"/>
          <ac:picMkLst>
            <pc:docMk/>
            <pc:sldMk cId="1013049895" sldId="281"/>
            <ac:picMk id="10" creationId="{FA9518EF-B9FE-E1AF-2262-4120DEE62C59}"/>
          </ac:picMkLst>
        </pc:picChg>
      </pc:sldChg>
      <pc:sldChg chg="addSp delSp modSp add del mod ord setBg">
        <pc:chgData name="Cindy Fischer" userId="27cd420a-a4c2-4e54-a13f-fbf18e099d2d" providerId="ADAL" clId="{0D6625FC-02D6-44FB-93B3-E7244EC8C21D}" dt="2023-05-31T21:34:49.876" v="3954" actId="2696"/>
        <pc:sldMkLst>
          <pc:docMk/>
          <pc:sldMk cId="543856034" sldId="282"/>
        </pc:sldMkLst>
        <pc:spChg chg="mod">
          <ac:chgData name="Cindy Fischer" userId="27cd420a-a4c2-4e54-a13f-fbf18e099d2d" providerId="ADAL" clId="{0D6625FC-02D6-44FB-93B3-E7244EC8C21D}" dt="2023-05-31T21:31:46.187" v="3938" actId="26606"/>
          <ac:spMkLst>
            <pc:docMk/>
            <pc:sldMk cId="543856034" sldId="282"/>
            <ac:spMk id="2" creationId="{CC26A876-208D-1254-701D-87130BD0208F}"/>
          </ac:spMkLst>
        </pc:spChg>
        <pc:spChg chg="mod">
          <ac:chgData name="Cindy Fischer" userId="27cd420a-a4c2-4e54-a13f-fbf18e099d2d" providerId="ADAL" clId="{0D6625FC-02D6-44FB-93B3-E7244EC8C21D}" dt="2023-05-31T21:31:46.187" v="3938" actId="26606"/>
          <ac:spMkLst>
            <pc:docMk/>
            <pc:sldMk cId="543856034" sldId="282"/>
            <ac:spMk id="3" creationId="{959B5F94-F9E9-7F91-A9B6-156E376D4405}"/>
          </ac:spMkLst>
        </pc:spChg>
        <pc:spChg chg="add del">
          <ac:chgData name="Cindy Fischer" userId="27cd420a-a4c2-4e54-a13f-fbf18e099d2d" providerId="ADAL" clId="{0D6625FC-02D6-44FB-93B3-E7244EC8C21D}" dt="2023-05-31T21:31:06.844" v="3930" actId="26606"/>
          <ac:spMkLst>
            <pc:docMk/>
            <pc:sldMk cId="543856034" sldId="282"/>
            <ac:spMk id="5" creationId="{8D1AD6B3-BE88-4CEB-BA17-790657CC4729}"/>
          </ac:spMkLst>
        </pc:spChg>
        <pc:spChg chg="add del">
          <ac:chgData name="Cindy Fischer" userId="27cd420a-a4c2-4e54-a13f-fbf18e099d2d" providerId="ADAL" clId="{0D6625FC-02D6-44FB-93B3-E7244EC8C21D}" dt="2023-05-31T21:31:06.844" v="3930" actId="26606"/>
          <ac:spMkLst>
            <pc:docMk/>
            <pc:sldMk cId="543856034" sldId="282"/>
            <ac:spMk id="10" creationId="{A3363022-C969-41E9-8EB2-E4C94908C1FA}"/>
          </ac:spMkLst>
        </pc:spChg>
        <pc:spChg chg="add del">
          <ac:chgData name="Cindy Fischer" userId="27cd420a-a4c2-4e54-a13f-fbf18e099d2d" providerId="ADAL" clId="{0D6625FC-02D6-44FB-93B3-E7244EC8C21D}" dt="2023-05-31T21:31:25.899" v="3934" actId="26606"/>
          <ac:spMkLst>
            <pc:docMk/>
            <pc:sldMk cId="543856034" sldId="282"/>
            <ac:spMk id="11" creationId="{097CD68E-23E3-4007-8847-CD0944C4F7BE}"/>
          </ac:spMkLst>
        </pc:spChg>
        <pc:spChg chg="add del">
          <ac:chgData name="Cindy Fischer" userId="27cd420a-a4c2-4e54-a13f-fbf18e099d2d" providerId="ADAL" clId="{0D6625FC-02D6-44FB-93B3-E7244EC8C21D}" dt="2023-05-31T21:30:56.479" v="3928" actId="26606"/>
          <ac:spMkLst>
            <pc:docMk/>
            <pc:sldMk cId="543856034" sldId="282"/>
            <ac:spMk id="12" creationId="{74751229-0244-4FBB-BED1-407467F4C951}"/>
          </ac:spMkLst>
        </pc:spChg>
        <pc:spChg chg="add del">
          <ac:chgData name="Cindy Fischer" userId="27cd420a-a4c2-4e54-a13f-fbf18e099d2d" providerId="ADAL" clId="{0D6625FC-02D6-44FB-93B3-E7244EC8C21D}" dt="2023-05-31T21:31:25.899" v="3934" actId="26606"/>
          <ac:spMkLst>
            <pc:docMk/>
            <pc:sldMk cId="543856034" sldId="282"/>
            <ac:spMk id="13" creationId="{AF2F604E-43BE-4DC3-B983-E071523364F8}"/>
          </ac:spMkLst>
        </pc:spChg>
        <pc:spChg chg="add del">
          <ac:chgData name="Cindy Fischer" userId="27cd420a-a4c2-4e54-a13f-fbf18e099d2d" providerId="ADAL" clId="{0D6625FC-02D6-44FB-93B3-E7244EC8C21D}" dt="2023-05-31T21:31:25.899" v="3934" actId="26606"/>
          <ac:spMkLst>
            <pc:docMk/>
            <pc:sldMk cId="543856034" sldId="282"/>
            <ac:spMk id="15" creationId="{08C9B587-E65E-4B52-B37C-ABEBB6E87928}"/>
          </ac:spMkLst>
        </pc:spChg>
        <pc:spChg chg="add del">
          <ac:chgData name="Cindy Fischer" userId="27cd420a-a4c2-4e54-a13f-fbf18e099d2d" providerId="ADAL" clId="{0D6625FC-02D6-44FB-93B3-E7244EC8C21D}" dt="2023-05-31T21:31:17.610" v="3932" actId="26606"/>
          <ac:spMkLst>
            <pc:docMk/>
            <pc:sldMk cId="543856034" sldId="282"/>
            <ac:spMk id="19" creationId="{65219498-D544-41AC-98FE-8F956EF66A62}"/>
          </ac:spMkLst>
        </pc:spChg>
        <pc:spChg chg="add del">
          <ac:chgData name="Cindy Fischer" userId="27cd420a-a4c2-4e54-a13f-fbf18e099d2d" providerId="ADAL" clId="{0D6625FC-02D6-44FB-93B3-E7244EC8C21D}" dt="2023-05-31T21:31:17.610" v="3932" actId="26606"/>
          <ac:spMkLst>
            <pc:docMk/>
            <pc:sldMk cId="543856034" sldId="282"/>
            <ac:spMk id="20" creationId="{F500DBFC-17A9-4E0A-AEE2-A49F9AEEF0FD}"/>
          </ac:spMkLst>
        </pc:spChg>
        <pc:spChg chg="add del">
          <ac:chgData name="Cindy Fischer" userId="27cd420a-a4c2-4e54-a13f-fbf18e099d2d" providerId="ADAL" clId="{0D6625FC-02D6-44FB-93B3-E7244EC8C21D}" dt="2023-05-31T21:31:25.899" v="3934" actId="26606"/>
          <ac:spMkLst>
            <pc:docMk/>
            <pc:sldMk cId="543856034" sldId="282"/>
            <ac:spMk id="27" creationId="{E91DC736-0EF8-4F87-9146-EBF1D2EE4D3D}"/>
          </ac:spMkLst>
        </pc:spChg>
        <pc:spChg chg="add del">
          <ac:chgData name="Cindy Fischer" userId="27cd420a-a4c2-4e54-a13f-fbf18e099d2d" providerId="ADAL" clId="{0D6625FC-02D6-44FB-93B3-E7244EC8C21D}" dt="2023-05-31T21:31:31.558" v="3936" actId="26606"/>
          <ac:spMkLst>
            <pc:docMk/>
            <pc:sldMk cId="543856034" sldId="282"/>
            <ac:spMk id="30" creationId="{6F828D28-8E09-41CC-8229-3070B5467A96}"/>
          </ac:spMkLst>
        </pc:spChg>
        <pc:spChg chg="add del">
          <ac:chgData name="Cindy Fischer" userId="27cd420a-a4c2-4e54-a13f-fbf18e099d2d" providerId="ADAL" clId="{0D6625FC-02D6-44FB-93B3-E7244EC8C21D}" dt="2023-05-31T21:31:31.558" v="3936" actId="26606"/>
          <ac:spMkLst>
            <pc:docMk/>
            <pc:sldMk cId="543856034" sldId="282"/>
            <ac:spMk id="32" creationId="{D5B012D8-7F27-4758-9AC6-C889B154BD73}"/>
          </ac:spMkLst>
        </pc:spChg>
        <pc:spChg chg="add del">
          <ac:chgData name="Cindy Fischer" userId="27cd420a-a4c2-4e54-a13f-fbf18e099d2d" providerId="ADAL" clId="{0D6625FC-02D6-44FB-93B3-E7244EC8C21D}" dt="2023-05-31T21:31:31.558" v="3936" actId="26606"/>
          <ac:spMkLst>
            <pc:docMk/>
            <pc:sldMk cId="543856034" sldId="282"/>
            <ac:spMk id="33" creationId="{4063B759-00FC-46D1-9898-8E8625268FAF}"/>
          </ac:spMkLst>
        </pc:spChg>
        <pc:spChg chg="add del">
          <ac:chgData name="Cindy Fischer" userId="27cd420a-a4c2-4e54-a13f-fbf18e099d2d" providerId="ADAL" clId="{0D6625FC-02D6-44FB-93B3-E7244EC8C21D}" dt="2023-05-31T21:31:46.187" v="3938" actId="26606"/>
          <ac:spMkLst>
            <pc:docMk/>
            <pc:sldMk cId="543856034" sldId="282"/>
            <ac:spMk id="35" creationId="{74751229-0244-4FBB-BED1-407467F4C951}"/>
          </ac:spMkLst>
        </pc:spChg>
        <pc:grpChg chg="add del">
          <ac:chgData name="Cindy Fischer" userId="27cd420a-a4c2-4e54-a13f-fbf18e099d2d" providerId="ADAL" clId="{0D6625FC-02D6-44FB-93B3-E7244EC8C21D}" dt="2023-05-31T21:31:06.844" v="3930" actId="26606"/>
          <ac:grpSpMkLst>
            <pc:docMk/>
            <pc:sldMk cId="543856034" sldId="282"/>
            <ac:grpSpMk id="14" creationId="{89D1390B-7E13-4B4F-9CB2-391063412E54}"/>
          </ac:grpSpMkLst>
        </pc:grpChg>
        <pc:grpChg chg="add del">
          <ac:chgData name="Cindy Fischer" userId="27cd420a-a4c2-4e54-a13f-fbf18e099d2d" providerId="ADAL" clId="{0D6625FC-02D6-44FB-93B3-E7244EC8C21D}" dt="2023-05-31T21:31:17.610" v="3932" actId="26606"/>
          <ac:grpSpMkLst>
            <pc:docMk/>
            <pc:sldMk cId="543856034" sldId="282"/>
            <ac:grpSpMk id="21" creationId="{D74613BB-817C-4C4F-8A24-4936F2F064C0}"/>
          </ac:grpSpMkLst>
        </pc:grpChg>
        <pc:picChg chg="add del">
          <ac:chgData name="Cindy Fischer" userId="27cd420a-a4c2-4e54-a13f-fbf18e099d2d" providerId="ADAL" clId="{0D6625FC-02D6-44FB-93B3-E7244EC8C21D}" dt="2023-05-31T21:31:06.844" v="3930" actId="26606"/>
          <ac:picMkLst>
            <pc:docMk/>
            <pc:sldMk cId="543856034" sldId="282"/>
            <ac:picMk id="6" creationId="{7CDA6B45-1057-416E-2EA2-9EF1550F3266}"/>
          </ac:picMkLst>
        </pc:picChg>
        <pc:picChg chg="add del">
          <ac:chgData name="Cindy Fischer" userId="27cd420a-a4c2-4e54-a13f-fbf18e099d2d" providerId="ADAL" clId="{0D6625FC-02D6-44FB-93B3-E7244EC8C21D}" dt="2023-05-31T21:30:56.479" v="3928" actId="26606"/>
          <ac:picMkLst>
            <pc:docMk/>
            <pc:sldMk cId="543856034" sldId="282"/>
            <ac:picMk id="7" creationId="{56C05B86-7BDF-63E3-1748-671AD547EAC9}"/>
          </ac:picMkLst>
        </pc:picChg>
        <pc:picChg chg="add del">
          <ac:chgData name="Cindy Fischer" userId="27cd420a-a4c2-4e54-a13f-fbf18e099d2d" providerId="ADAL" clId="{0D6625FC-02D6-44FB-93B3-E7244EC8C21D}" dt="2023-05-31T21:30:56.479" v="3928" actId="26606"/>
          <ac:picMkLst>
            <pc:docMk/>
            <pc:sldMk cId="543856034" sldId="282"/>
            <ac:picMk id="9" creationId="{4E9BAE96-842A-43BB-92D9-8766484D437D}"/>
          </ac:picMkLst>
        </pc:picChg>
        <pc:picChg chg="add del">
          <ac:chgData name="Cindy Fischer" userId="27cd420a-a4c2-4e54-a13f-fbf18e099d2d" providerId="ADAL" clId="{0D6625FC-02D6-44FB-93B3-E7244EC8C21D}" dt="2023-05-31T21:31:17.610" v="3932" actId="26606"/>
          <ac:picMkLst>
            <pc:docMk/>
            <pc:sldMk cId="543856034" sldId="282"/>
            <ac:picMk id="25" creationId="{658F049C-2484-2293-E3A4-0FC175D85122}"/>
          </ac:picMkLst>
        </pc:picChg>
        <pc:picChg chg="add del">
          <ac:chgData name="Cindy Fischer" userId="27cd420a-a4c2-4e54-a13f-fbf18e099d2d" providerId="ADAL" clId="{0D6625FC-02D6-44FB-93B3-E7244EC8C21D}" dt="2023-05-31T21:31:25.899" v="3934" actId="26606"/>
          <ac:picMkLst>
            <pc:docMk/>
            <pc:sldMk cId="543856034" sldId="282"/>
            <ac:picMk id="28" creationId="{F96596E2-24B4-2D05-69AD-1A6086D90214}"/>
          </ac:picMkLst>
        </pc:picChg>
        <pc:picChg chg="add del">
          <ac:chgData name="Cindy Fischer" userId="27cd420a-a4c2-4e54-a13f-fbf18e099d2d" providerId="ADAL" clId="{0D6625FC-02D6-44FB-93B3-E7244EC8C21D}" dt="2023-05-31T21:31:31.558" v="3936" actId="26606"/>
          <ac:picMkLst>
            <pc:docMk/>
            <pc:sldMk cId="543856034" sldId="282"/>
            <ac:picMk id="31" creationId="{C33B9ED1-AA5F-2251-5533-AD3A1FE142F0}"/>
          </ac:picMkLst>
        </pc:picChg>
        <pc:picChg chg="add del">
          <ac:chgData name="Cindy Fischer" userId="27cd420a-a4c2-4e54-a13f-fbf18e099d2d" providerId="ADAL" clId="{0D6625FC-02D6-44FB-93B3-E7244EC8C21D}" dt="2023-05-31T21:31:46.187" v="3938" actId="26606"/>
          <ac:picMkLst>
            <pc:docMk/>
            <pc:sldMk cId="543856034" sldId="282"/>
            <ac:picMk id="36" creationId="{73BD46DB-86C6-1388-A3D9-F7023F51DB62}"/>
          </ac:picMkLst>
        </pc:picChg>
        <pc:picChg chg="add del">
          <ac:chgData name="Cindy Fischer" userId="27cd420a-a4c2-4e54-a13f-fbf18e099d2d" providerId="ADAL" clId="{0D6625FC-02D6-44FB-93B3-E7244EC8C21D}" dt="2023-05-31T21:31:46.187" v="3938" actId="26606"/>
          <ac:picMkLst>
            <pc:docMk/>
            <pc:sldMk cId="543856034" sldId="282"/>
            <ac:picMk id="37" creationId="{54E3E9E6-A1D7-4C50-B466-D69334D2C6DE}"/>
          </ac:picMkLst>
        </pc:picChg>
      </pc:sldChg>
      <pc:sldChg chg="addSp delSp modSp add mod setBg">
        <pc:chgData name="Cindy Fischer" userId="27cd420a-a4c2-4e54-a13f-fbf18e099d2d" providerId="ADAL" clId="{0D6625FC-02D6-44FB-93B3-E7244EC8C21D}" dt="2023-05-31T21:34:33.651" v="3953" actId="14100"/>
        <pc:sldMkLst>
          <pc:docMk/>
          <pc:sldMk cId="2056223106" sldId="283"/>
        </pc:sldMkLst>
        <pc:spChg chg="mod">
          <ac:chgData name="Cindy Fischer" userId="27cd420a-a4c2-4e54-a13f-fbf18e099d2d" providerId="ADAL" clId="{0D6625FC-02D6-44FB-93B3-E7244EC8C21D}" dt="2023-05-31T21:34:33.651" v="3953" actId="14100"/>
          <ac:spMkLst>
            <pc:docMk/>
            <pc:sldMk cId="2056223106" sldId="283"/>
            <ac:spMk id="2" creationId="{CC26A876-208D-1254-701D-87130BD0208F}"/>
          </ac:spMkLst>
        </pc:spChg>
        <pc:spChg chg="del mod">
          <ac:chgData name="Cindy Fischer" userId="27cd420a-a4c2-4e54-a13f-fbf18e099d2d" providerId="ADAL" clId="{0D6625FC-02D6-44FB-93B3-E7244EC8C21D}" dt="2023-05-31T21:32:47.794" v="3941" actId="478"/>
          <ac:spMkLst>
            <pc:docMk/>
            <pc:sldMk cId="2056223106" sldId="283"/>
            <ac:spMk id="3" creationId="{959B5F94-F9E9-7F91-A9B6-156E376D4405}"/>
          </ac:spMkLst>
        </pc:spChg>
        <pc:spChg chg="add del">
          <ac:chgData name="Cindy Fischer" userId="27cd420a-a4c2-4e54-a13f-fbf18e099d2d" providerId="ADAL" clId="{0D6625FC-02D6-44FB-93B3-E7244EC8C21D}" dt="2023-05-31T21:33:41.755" v="3946" actId="26606"/>
          <ac:spMkLst>
            <pc:docMk/>
            <pc:sldMk cId="2056223106" sldId="283"/>
            <ac:spMk id="10" creationId="{65219498-D544-41AC-98FE-8F956EF66A62}"/>
          </ac:spMkLst>
        </pc:spChg>
        <pc:spChg chg="add del">
          <ac:chgData name="Cindy Fischer" userId="27cd420a-a4c2-4e54-a13f-fbf18e099d2d" providerId="ADAL" clId="{0D6625FC-02D6-44FB-93B3-E7244EC8C21D}" dt="2023-05-31T21:33:41.755" v="3946" actId="26606"/>
          <ac:spMkLst>
            <pc:docMk/>
            <pc:sldMk cId="2056223106" sldId="283"/>
            <ac:spMk id="12" creationId="{F500DBFC-17A9-4E0A-AEE2-A49F9AEEF0FD}"/>
          </ac:spMkLst>
        </pc:spChg>
        <pc:spChg chg="add del">
          <ac:chgData name="Cindy Fischer" userId="27cd420a-a4c2-4e54-a13f-fbf18e099d2d" providerId="ADAL" clId="{0D6625FC-02D6-44FB-93B3-E7244EC8C21D}" dt="2023-05-31T21:33:36.084" v="3943" actId="26606"/>
          <ac:spMkLst>
            <pc:docMk/>
            <pc:sldMk cId="2056223106" sldId="283"/>
            <ac:spMk id="23" creationId="{A3363022-C969-41E9-8EB2-E4C94908C1FA}"/>
          </ac:spMkLst>
        </pc:spChg>
        <pc:spChg chg="add del">
          <ac:chgData name="Cindy Fischer" userId="27cd420a-a4c2-4e54-a13f-fbf18e099d2d" providerId="ADAL" clId="{0D6625FC-02D6-44FB-93B3-E7244EC8C21D}" dt="2023-05-31T21:33:36.084" v="3943" actId="26606"/>
          <ac:spMkLst>
            <pc:docMk/>
            <pc:sldMk cId="2056223106" sldId="283"/>
            <ac:spMk id="25" creationId="{8D1AD6B3-BE88-4CEB-BA17-790657CC4729}"/>
          </ac:spMkLst>
        </pc:spChg>
        <pc:spChg chg="add del">
          <ac:chgData name="Cindy Fischer" userId="27cd420a-a4c2-4e54-a13f-fbf18e099d2d" providerId="ADAL" clId="{0D6625FC-02D6-44FB-93B3-E7244EC8C21D}" dt="2023-05-31T21:33:41.747" v="3945" actId="26606"/>
          <ac:spMkLst>
            <pc:docMk/>
            <pc:sldMk cId="2056223106" sldId="283"/>
            <ac:spMk id="32" creationId="{8B615560-5B63-4881-8E04-31FCF41956CA}"/>
          </ac:spMkLst>
        </pc:spChg>
        <pc:spChg chg="add del">
          <ac:chgData name="Cindy Fischer" userId="27cd420a-a4c2-4e54-a13f-fbf18e099d2d" providerId="ADAL" clId="{0D6625FC-02D6-44FB-93B3-E7244EC8C21D}" dt="2023-05-31T21:33:41.747" v="3945" actId="26606"/>
          <ac:spMkLst>
            <pc:docMk/>
            <pc:sldMk cId="2056223106" sldId="283"/>
            <ac:spMk id="33" creationId="{DCD36D47-40B7-494B-B249-3CBA333DE256}"/>
          </ac:spMkLst>
        </pc:spChg>
        <pc:spChg chg="add del">
          <ac:chgData name="Cindy Fischer" userId="27cd420a-a4c2-4e54-a13f-fbf18e099d2d" providerId="ADAL" clId="{0D6625FC-02D6-44FB-93B3-E7244EC8C21D}" dt="2023-05-31T21:33:41.747" v="3945" actId="26606"/>
          <ac:spMkLst>
            <pc:docMk/>
            <pc:sldMk cId="2056223106" sldId="283"/>
            <ac:spMk id="34" creationId="{FBA7E51E-7B6A-4A79-8F84-47C845C7A2CC}"/>
          </ac:spMkLst>
        </pc:spChg>
        <pc:spChg chg="add del">
          <ac:chgData name="Cindy Fischer" userId="27cd420a-a4c2-4e54-a13f-fbf18e099d2d" providerId="ADAL" clId="{0D6625FC-02D6-44FB-93B3-E7244EC8C21D}" dt="2023-05-31T21:33:41.747" v="3945" actId="26606"/>
          <ac:spMkLst>
            <pc:docMk/>
            <pc:sldMk cId="2056223106" sldId="283"/>
            <ac:spMk id="35" creationId="{03C85561-90D2-4AFA-B2C5-F2D61D86C2BD}"/>
          </ac:spMkLst>
        </pc:spChg>
        <pc:spChg chg="add">
          <ac:chgData name="Cindy Fischer" userId="27cd420a-a4c2-4e54-a13f-fbf18e099d2d" providerId="ADAL" clId="{0D6625FC-02D6-44FB-93B3-E7244EC8C21D}" dt="2023-05-31T21:33:41.755" v="3946" actId="26606"/>
          <ac:spMkLst>
            <pc:docMk/>
            <pc:sldMk cId="2056223106" sldId="283"/>
            <ac:spMk id="37" creationId="{A3363022-C969-41E9-8EB2-E4C94908C1FA}"/>
          </ac:spMkLst>
        </pc:spChg>
        <pc:spChg chg="add">
          <ac:chgData name="Cindy Fischer" userId="27cd420a-a4c2-4e54-a13f-fbf18e099d2d" providerId="ADAL" clId="{0D6625FC-02D6-44FB-93B3-E7244EC8C21D}" dt="2023-05-31T21:33:41.755" v="3946" actId="26606"/>
          <ac:spMkLst>
            <pc:docMk/>
            <pc:sldMk cId="2056223106" sldId="283"/>
            <ac:spMk id="38" creationId="{8D1AD6B3-BE88-4CEB-BA17-790657CC4729}"/>
          </ac:spMkLst>
        </pc:spChg>
        <pc:grpChg chg="add del">
          <ac:chgData name="Cindy Fischer" userId="27cd420a-a4c2-4e54-a13f-fbf18e099d2d" providerId="ADAL" clId="{0D6625FC-02D6-44FB-93B3-E7244EC8C21D}" dt="2023-05-31T21:33:41.755" v="3946" actId="26606"/>
          <ac:grpSpMkLst>
            <pc:docMk/>
            <pc:sldMk cId="2056223106" sldId="283"/>
            <ac:grpSpMk id="14" creationId="{D74613BB-817C-4C4F-8A24-4936F2F064C0}"/>
          </ac:grpSpMkLst>
        </pc:grpChg>
        <pc:grpChg chg="add del">
          <ac:chgData name="Cindy Fischer" userId="27cd420a-a4c2-4e54-a13f-fbf18e099d2d" providerId="ADAL" clId="{0D6625FC-02D6-44FB-93B3-E7244EC8C21D}" dt="2023-05-31T21:33:36.084" v="3943" actId="26606"/>
          <ac:grpSpMkLst>
            <pc:docMk/>
            <pc:sldMk cId="2056223106" sldId="283"/>
            <ac:grpSpMk id="27" creationId="{89D1390B-7E13-4B4F-9CB2-391063412E54}"/>
          </ac:grpSpMkLst>
        </pc:grpChg>
        <pc:grpChg chg="add">
          <ac:chgData name="Cindy Fischer" userId="27cd420a-a4c2-4e54-a13f-fbf18e099d2d" providerId="ADAL" clId="{0D6625FC-02D6-44FB-93B3-E7244EC8C21D}" dt="2023-05-31T21:33:41.755" v="3946" actId="26606"/>
          <ac:grpSpMkLst>
            <pc:docMk/>
            <pc:sldMk cId="2056223106" sldId="283"/>
            <ac:grpSpMk id="39" creationId="{89D1390B-7E13-4B4F-9CB2-391063412E54}"/>
          </ac:grpSpMkLst>
        </pc:grpChg>
        <pc:picChg chg="add mod">
          <ac:chgData name="Cindy Fischer" userId="27cd420a-a4c2-4e54-a13f-fbf18e099d2d" providerId="ADAL" clId="{0D6625FC-02D6-44FB-93B3-E7244EC8C21D}" dt="2023-05-31T21:33:41.755" v="3946" actId="26606"/>
          <ac:picMkLst>
            <pc:docMk/>
            <pc:sldMk cId="2056223106" sldId="283"/>
            <ac:picMk id="7" creationId="{6BE3305F-9E73-EA11-9A34-BFCF390C3D32}"/>
          </ac:picMkLst>
        </pc:picChg>
      </pc:sldChg>
    </pc:docChg>
  </pc:docChgLst>
  <pc:docChgLst>
    <pc:chgData name="Cindy Fischer" userId="27cd420a-a4c2-4e54-a13f-fbf18e099d2d" providerId="ADAL" clId="{A54CFC03-E61F-4DE5-B631-D32DD6FD2A75}"/>
    <pc:docChg chg="undo custSel addSld delSld modSld sldOrd">
      <pc:chgData name="Cindy Fischer" userId="27cd420a-a4c2-4e54-a13f-fbf18e099d2d" providerId="ADAL" clId="{A54CFC03-E61F-4DE5-B631-D32DD6FD2A75}" dt="2023-06-21T14:48:42.056" v="4903" actId="20577"/>
      <pc:docMkLst>
        <pc:docMk/>
      </pc:docMkLst>
      <pc:sldChg chg="addSp delSp modSp mod modNotesTx">
        <pc:chgData name="Cindy Fischer" userId="27cd420a-a4c2-4e54-a13f-fbf18e099d2d" providerId="ADAL" clId="{A54CFC03-E61F-4DE5-B631-D32DD6FD2A75}" dt="2023-06-20T19:26:35.428" v="4423" actId="20577"/>
        <pc:sldMkLst>
          <pc:docMk/>
          <pc:sldMk cId="1827725048" sldId="258"/>
        </pc:sldMkLst>
        <pc:spChg chg="mod">
          <ac:chgData name="Cindy Fischer" userId="27cd420a-a4c2-4e54-a13f-fbf18e099d2d" providerId="ADAL" clId="{A54CFC03-E61F-4DE5-B631-D32DD6FD2A75}" dt="2023-06-09T15:10:24.961" v="2630" actId="14100"/>
          <ac:spMkLst>
            <pc:docMk/>
            <pc:sldMk cId="1827725048" sldId="258"/>
            <ac:spMk id="2" creationId="{D19D7393-74B6-405B-8E1D-4ACCB68713ED}"/>
          </ac:spMkLst>
        </pc:spChg>
        <pc:spChg chg="add del mod">
          <ac:chgData name="Cindy Fischer" userId="27cd420a-a4c2-4e54-a13f-fbf18e099d2d" providerId="ADAL" clId="{A54CFC03-E61F-4DE5-B631-D32DD6FD2A75}" dt="2023-06-15T13:37:16.748" v="3108" actId="478"/>
          <ac:spMkLst>
            <pc:docMk/>
            <pc:sldMk cId="1827725048" sldId="258"/>
            <ac:spMk id="3" creationId="{2BB14785-1ACC-4EF4-4599-ADD0A29E9D3F}"/>
          </ac:spMkLst>
        </pc:spChg>
        <pc:spChg chg="del mod">
          <ac:chgData name="Cindy Fischer" userId="27cd420a-a4c2-4e54-a13f-fbf18e099d2d" providerId="ADAL" clId="{A54CFC03-E61F-4DE5-B631-D32DD6FD2A75}" dt="2023-06-15T13:37:10.925" v="3107" actId="478"/>
          <ac:spMkLst>
            <pc:docMk/>
            <pc:sldMk cId="1827725048" sldId="258"/>
            <ac:spMk id="4" creationId="{CC474E41-036F-4415-8F60-C39009E83C01}"/>
          </ac:spMkLst>
        </pc:spChg>
        <pc:spChg chg="add mod">
          <ac:chgData name="Cindy Fischer" userId="27cd420a-a4c2-4e54-a13f-fbf18e099d2d" providerId="ADAL" clId="{A54CFC03-E61F-4DE5-B631-D32DD6FD2A75}" dt="2023-06-15T13:37:10.925" v="3107" actId="478"/>
          <ac:spMkLst>
            <pc:docMk/>
            <pc:sldMk cId="1827725048" sldId="258"/>
            <ac:spMk id="6" creationId="{1B6CFE78-18FA-EF75-5C18-F8FC46C47E50}"/>
          </ac:spMkLst>
        </pc:spChg>
      </pc:sldChg>
      <pc:sldChg chg="del">
        <pc:chgData name="Cindy Fischer" userId="27cd420a-a4c2-4e54-a13f-fbf18e099d2d" providerId="ADAL" clId="{A54CFC03-E61F-4DE5-B631-D32DD6FD2A75}" dt="2023-06-15T13:41:21.016" v="3124" actId="2696"/>
        <pc:sldMkLst>
          <pc:docMk/>
          <pc:sldMk cId="4095950170" sldId="261"/>
        </pc:sldMkLst>
      </pc:sldChg>
      <pc:sldChg chg="modSp mod modNotesTx">
        <pc:chgData name="Cindy Fischer" userId="27cd420a-a4c2-4e54-a13f-fbf18e099d2d" providerId="ADAL" clId="{A54CFC03-E61F-4DE5-B631-D32DD6FD2A75}" dt="2023-06-15T13:37:38.026" v="3113" actId="20577"/>
        <pc:sldMkLst>
          <pc:docMk/>
          <pc:sldMk cId="4007918254" sldId="262"/>
        </pc:sldMkLst>
        <pc:spChg chg="mod">
          <ac:chgData name="Cindy Fischer" userId="27cd420a-a4c2-4e54-a13f-fbf18e099d2d" providerId="ADAL" clId="{A54CFC03-E61F-4DE5-B631-D32DD6FD2A75}" dt="2023-06-06T15:40:40.718" v="1560" actId="20577"/>
          <ac:spMkLst>
            <pc:docMk/>
            <pc:sldMk cId="4007918254" sldId="262"/>
            <ac:spMk id="3" creationId="{7A32AC37-5E13-48DA-BE42-866B11AF6FAB}"/>
          </ac:spMkLst>
        </pc:spChg>
      </pc:sldChg>
      <pc:sldChg chg="modSp mod modNotesTx">
        <pc:chgData name="Cindy Fischer" userId="27cd420a-a4c2-4e54-a13f-fbf18e099d2d" providerId="ADAL" clId="{A54CFC03-E61F-4DE5-B631-D32DD6FD2A75}" dt="2023-06-20T19:18:26.164" v="4198" actId="6549"/>
        <pc:sldMkLst>
          <pc:docMk/>
          <pc:sldMk cId="2383531997" sldId="263"/>
        </pc:sldMkLst>
        <pc:spChg chg="mod">
          <ac:chgData name="Cindy Fischer" userId="27cd420a-a4c2-4e54-a13f-fbf18e099d2d" providerId="ADAL" clId="{A54CFC03-E61F-4DE5-B631-D32DD6FD2A75}" dt="2023-06-09T15:10:38.301" v="2631" actId="255"/>
          <ac:spMkLst>
            <pc:docMk/>
            <pc:sldMk cId="2383531997" sldId="263"/>
            <ac:spMk id="2" creationId="{CC26A876-208D-1254-701D-87130BD0208F}"/>
          </ac:spMkLst>
        </pc:spChg>
      </pc:sldChg>
      <pc:sldChg chg="addSp delSp modSp mod ord setBg modNotesTx">
        <pc:chgData name="Cindy Fischer" userId="27cd420a-a4c2-4e54-a13f-fbf18e099d2d" providerId="ADAL" clId="{A54CFC03-E61F-4DE5-B631-D32DD6FD2A75}" dt="2023-06-20T19:18:22.428" v="4197" actId="6549"/>
        <pc:sldMkLst>
          <pc:docMk/>
          <pc:sldMk cId="72287736" sldId="264"/>
        </pc:sldMkLst>
        <pc:spChg chg="mod">
          <ac:chgData name="Cindy Fischer" userId="27cd420a-a4c2-4e54-a13f-fbf18e099d2d" providerId="ADAL" clId="{A54CFC03-E61F-4DE5-B631-D32DD6FD2A75}" dt="2023-06-09T15:09:49.063" v="2624" actId="255"/>
          <ac:spMkLst>
            <pc:docMk/>
            <pc:sldMk cId="72287736" sldId="264"/>
            <ac:spMk id="2" creationId="{215CD737-2653-5879-8B91-99A628BBDFF1}"/>
          </ac:spMkLst>
        </pc:spChg>
        <pc:spChg chg="mod">
          <ac:chgData name="Cindy Fischer" userId="27cd420a-a4c2-4e54-a13f-fbf18e099d2d" providerId="ADAL" clId="{A54CFC03-E61F-4DE5-B631-D32DD6FD2A75}" dt="2023-06-09T15:19:42.378" v="2765" actId="20577"/>
          <ac:spMkLst>
            <pc:docMk/>
            <pc:sldMk cId="72287736" sldId="264"/>
            <ac:spMk id="3" creationId="{89FA5EBF-29FF-5E03-5A92-3842E38205CD}"/>
          </ac:spMkLst>
        </pc:spChg>
        <pc:spChg chg="add">
          <ac:chgData name="Cindy Fischer" userId="27cd420a-a4c2-4e54-a13f-fbf18e099d2d" providerId="ADAL" clId="{A54CFC03-E61F-4DE5-B631-D32DD6FD2A75}" dt="2023-06-09T15:08:46.671" v="2619" actId="26606"/>
          <ac:spMkLst>
            <pc:docMk/>
            <pc:sldMk cId="72287736" sldId="264"/>
            <ac:spMk id="8" creationId="{09588DA8-065E-4F6F-8EFD-43104AB2E0CF}"/>
          </ac:spMkLst>
        </pc:spChg>
        <pc:spChg chg="add">
          <ac:chgData name="Cindy Fischer" userId="27cd420a-a4c2-4e54-a13f-fbf18e099d2d" providerId="ADAL" clId="{A54CFC03-E61F-4DE5-B631-D32DD6FD2A75}" dt="2023-06-09T15:08:46.671" v="2619" actId="26606"/>
          <ac:spMkLst>
            <pc:docMk/>
            <pc:sldMk cId="72287736" sldId="264"/>
            <ac:spMk id="10" creationId="{C4285719-470E-454C-AF62-8323075F1F5B}"/>
          </ac:spMkLst>
        </pc:spChg>
        <pc:spChg chg="add">
          <ac:chgData name="Cindy Fischer" userId="27cd420a-a4c2-4e54-a13f-fbf18e099d2d" providerId="ADAL" clId="{A54CFC03-E61F-4DE5-B631-D32DD6FD2A75}" dt="2023-06-09T15:08:46.671" v="2619" actId="26606"/>
          <ac:spMkLst>
            <pc:docMk/>
            <pc:sldMk cId="72287736" sldId="264"/>
            <ac:spMk id="12" creationId="{CD9FE4EF-C4D8-49A0-B2FF-81D8DB7D8A24}"/>
          </ac:spMkLst>
        </pc:spChg>
        <pc:spChg chg="add">
          <ac:chgData name="Cindy Fischer" userId="27cd420a-a4c2-4e54-a13f-fbf18e099d2d" providerId="ADAL" clId="{A54CFC03-E61F-4DE5-B631-D32DD6FD2A75}" dt="2023-06-09T15:08:46.671" v="2619" actId="26606"/>
          <ac:spMkLst>
            <pc:docMk/>
            <pc:sldMk cId="72287736" sldId="264"/>
            <ac:spMk id="14" creationId="{4300840D-0A0B-4512-BACA-B439D5B9C57C}"/>
          </ac:spMkLst>
        </pc:spChg>
        <pc:spChg chg="add">
          <ac:chgData name="Cindy Fischer" userId="27cd420a-a4c2-4e54-a13f-fbf18e099d2d" providerId="ADAL" clId="{A54CFC03-E61F-4DE5-B631-D32DD6FD2A75}" dt="2023-06-09T15:08:46.671" v="2619" actId="26606"/>
          <ac:spMkLst>
            <pc:docMk/>
            <pc:sldMk cId="72287736" sldId="264"/>
            <ac:spMk id="16" creationId="{D2B78728-A580-49A7-84F9-6EF6F583ADE0}"/>
          </ac:spMkLst>
        </pc:spChg>
        <pc:spChg chg="add">
          <ac:chgData name="Cindy Fischer" userId="27cd420a-a4c2-4e54-a13f-fbf18e099d2d" providerId="ADAL" clId="{A54CFC03-E61F-4DE5-B631-D32DD6FD2A75}" dt="2023-06-09T15:08:46.671" v="2619" actId="26606"/>
          <ac:spMkLst>
            <pc:docMk/>
            <pc:sldMk cId="72287736" sldId="264"/>
            <ac:spMk id="18" creationId="{38FAA1A1-D861-433F-88FA-1E9D6FD31D11}"/>
          </ac:spMkLst>
        </pc:spChg>
        <pc:spChg chg="add">
          <ac:chgData name="Cindy Fischer" userId="27cd420a-a4c2-4e54-a13f-fbf18e099d2d" providerId="ADAL" clId="{A54CFC03-E61F-4DE5-B631-D32DD6FD2A75}" dt="2023-06-09T15:08:46.671" v="2619" actId="26606"/>
          <ac:spMkLst>
            <pc:docMk/>
            <pc:sldMk cId="72287736" sldId="264"/>
            <ac:spMk id="20" creationId="{8D71EDA1-87BF-4D5D-AB79-F346FD19278A}"/>
          </ac:spMkLst>
        </pc:spChg>
        <pc:picChg chg="del">
          <ac:chgData name="Cindy Fischer" userId="27cd420a-a4c2-4e54-a13f-fbf18e099d2d" providerId="ADAL" clId="{A54CFC03-E61F-4DE5-B631-D32DD6FD2A75}" dt="2023-06-06T15:09:20.592" v="41" actId="478"/>
          <ac:picMkLst>
            <pc:docMk/>
            <pc:sldMk cId="72287736" sldId="264"/>
            <ac:picMk id="5" creationId="{F5CB9C87-1CEB-5735-C16A-269054F0CE96}"/>
          </ac:picMkLst>
        </pc:picChg>
      </pc:sldChg>
      <pc:sldChg chg="modSp mod modNotesTx">
        <pc:chgData name="Cindy Fischer" userId="27cd420a-a4c2-4e54-a13f-fbf18e099d2d" providerId="ADAL" clId="{A54CFC03-E61F-4DE5-B631-D32DD6FD2A75}" dt="2023-06-09T15:11:47.727" v="2639" actId="113"/>
        <pc:sldMkLst>
          <pc:docMk/>
          <pc:sldMk cId="2786077259" sldId="265"/>
        </pc:sldMkLst>
        <pc:spChg chg="mod">
          <ac:chgData name="Cindy Fischer" userId="27cd420a-a4c2-4e54-a13f-fbf18e099d2d" providerId="ADAL" clId="{A54CFC03-E61F-4DE5-B631-D32DD6FD2A75}" dt="2023-06-09T15:11:47.727" v="2639" actId="113"/>
          <ac:spMkLst>
            <pc:docMk/>
            <pc:sldMk cId="2786077259" sldId="265"/>
            <ac:spMk id="2" creationId="{215CD737-2653-5879-8B91-99A628BBDFF1}"/>
          </ac:spMkLst>
        </pc:spChg>
      </pc:sldChg>
      <pc:sldChg chg="modNotesTx">
        <pc:chgData name="Cindy Fischer" userId="27cd420a-a4c2-4e54-a13f-fbf18e099d2d" providerId="ADAL" clId="{A54CFC03-E61F-4DE5-B631-D32DD6FD2A75}" dt="2023-06-06T15:24:05.575" v="601" actId="20577"/>
        <pc:sldMkLst>
          <pc:docMk/>
          <pc:sldMk cId="3900833555" sldId="266"/>
        </pc:sldMkLst>
      </pc:sldChg>
      <pc:sldChg chg="del">
        <pc:chgData name="Cindy Fischer" userId="27cd420a-a4c2-4e54-a13f-fbf18e099d2d" providerId="ADAL" clId="{A54CFC03-E61F-4DE5-B631-D32DD6FD2A75}" dt="2023-06-06T15:24:28.503" v="603" actId="2696"/>
        <pc:sldMkLst>
          <pc:docMk/>
          <pc:sldMk cId="2561155578" sldId="267"/>
        </pc:sldMkLst>
      </pc:sldChg>
      <pc:sldChg chg="modNotesTx">
        <pc:chgData name="Cindy Fischer" userId="27cd420a-a4c2-4e54-a13f-fbf18e099d2d" providerId="ADAL" clId="{A54CFC03-E61F-4DE5-B631-D32DD6FD2A75}" dt="2023-06-20T19:19:12.991" v="4199" actId="6549"/>
        <pc:sldMkLst>
          <pc:docMk/>
          <pc:sldMk cId="1121864415" sldId="268"/>
        </pc:sldMkLst>
      </pc:sldChg>
      <pc:sldChg chg="del">
        <pc:chgData name="Cindy Fischer" userId="27cd420a-a4c2-4e54-a13f-fbf18e099d2d" providerId="ADAL" clId="{A54CFC03-E61F-4DE5-B631-D32DD6FD2A75}" dt="2023-06-06T15:26:04.183" v="608" actId="2696"/>
        <pc:sldMkLst>
          <pc:docMk/>
          <pc:sldMk cId="3639385201" sldId="269"/>
        </pc:sldMkLst>
      </pc:sldChg>
      <pc:sldChg chg="del ord">
        <pc:chgData name="Cindy Fischer" userId="27cd420a-a4c2-4e54-a13f-fbf18e099d2d" providerId="ADAL" clId="{A54CFC03-E61F-4DE5-B631-D32DD6FD2A75}" dt="2023-06-06T15:25:38.908" v="607" actId="2696"/>
        <pc:sldMkLst>
          <pc:docMk/>
          <pc:sldMk cId="2962091840" sldId="270"/>
        </pc:sldMkLst>
      </pc:sldChg>
      <pc:sldChg chg="modSp mod ord modNotesTx">
        <pc:chgData name="Cindy Fischer" userId="27cd420a-a4c2-4e54-a13f-fbf18e099d2d" providerId="ADAL" clId="{A54CFC03-E61F-4DE5-B631-D32DD6FD2A75}" dt="2023-06-09T15:30:11.355" v="3056" actId="20577"/>
        <pc:sldMkLst>
          <pc:docMk/>
          <pc:sldMk cId="2085960557" sldId="271"/>
        </pc:sldMkLst>
        <pc:spChg chg="mod">
          <ac:chgData name="Cindy Fischer" userId="27cd420a-a4c2-4e54-a13f-fbf18e099d2d" providerId="ADAL" clId="{A54CFC03-E61F-4DE5-B631-D32DD6FD2A75}" dt="2023-06-09T15:13:27.410" v="2652" actId="255"/>
          <ac:spMkLst>
            <pc:docMk/>
            <pc:sldMk cId="2085960557" sldId="271"/>
            <ac:spMk id="2" creationId="{CC26A876-208D-1254-701D-87130BD0208F}"/>
          </ac:spMkLst>
        </pc:spChg>
      </pc:sldChg>
      <pc:sldChg chg="del">
        <pc:chgData name="Cindy Fischer" userId="27cd420a-a4c2-4e54-a13f-fbf18e099d2d" providerId="ADAL" clId="{A54CFC03-E61F-4DE5-B631-D32DD6FD2A75}" dt="2023-06-06T15:27:36.442" v="625" actId="2696"/>
        <pc:sldMkLst>
          <pc:docMk/>
          <pc:sldMk cId="3709665537" sldId="272"/>
        </pc:sldMkLst>
      </pc:sldChg>
      <pc:sldChg chg="del ord">
        <pc:chgData name="Cindy Fischer" userId="27cd420a-a4c2-4e54-a13f-fbf18e099d2d" providerId="ADAL" clId="{A54CFC03-E61F-4DE5-B631-D32DD6FD2A75}" dt="2023-06-06T15:48:40.056" v="1910" actId="2696"/>
        <pc:sldMkLst>
          <pc:docMk/>
          <pc:sldMk cId="393700066" sldId="273"/>
        </pc:sldMkLst>
      </pc:sldChg>
      <pc:sldChg chg="modSp mod ord modNotesTx">
        <pc:chgData name="Cindy Fischer" userId="27cd420a-a4c2-4e54-a13f-fbf18e099d2d" providerId="ADAL" clId="{A54CFC03-E61F-4DE5-B631-D32DD6FD2A75}" dt="2023-06-09T15:26:06.814" v="2962" actId="113"/>
        <pc:sldMkLst>
          <pc:docMk/>
          <pc:sldMk cId="1138097876" sldId="274"/>
        </pc:sldMkLst>
        <pc:spChg chg="mod">
          <ac:chgData name="Cindy Fischer" userId="27cd420a-a4c2-4e54-a13f-fbf18e099d2d" providerId="ADAL" clId="{A54CFC03-E61F-4DE5-B631-D32DD6FD2A75}" dt="2023-06-09T15:14:32.147" v="2661" actId="113"/>
          <ac:spMkLst>
            <pc:docMk/>
            <pc:sldMk cId="1138097876" sldId="274"/>
            <ac:spMk id="2" creationId="{215CD737-2653-5879-8B91-99A628BBDFF1}"/>
          </ac:spMkLst>
        </pc:spChg>
      </pc:sldChg>
      <pc:sldChg chg="modSp mod ord modNotesTx">
        <pc:chgData name="Cindy Fischer" userId="27cd420a-a4c2-4e54-a13f-fbf18e099d2d" providerId="ADAL" clId="{A54CFC03-E61F-4DE5-B631-D32DD6FD2A75}" dt="2023-06-09T15:35:53.891" v="3091" actId="6549"/>
        <pc:sldMkLst>
          <pc:docMk/>
          <pc:sldMk cId="498302900" sldId="276"/>
        </pc:sldMkLst>
        <pc:spChg chg="mod">
          <ac:chgData name="Cindy Fischer" userId="27cd420a-a4c2-4e54-a13f-fbf18e099d2d" providerId="ADAL" clId="{A54CFC03-E61F-4DE5-B631-D32DD6FD2A75}" dt="2023-06-09T15:13:39.719" v="2655" actId="113"/>
          <ac:spMkLst>
            <pc:docMk/>
            <pc:sldMk cId="498302900" sldId="276"/>
            <ac:spMk id="2" creationId="{215CD737-2653-5879-8B91-99A628BBDFF1}"/>
          </ac:spMkLst>
        </pc:spChg>
        <pc:spChg chg="mod">
          <ac:chgData name="Cindy Fischer" userId="27cd420a-a4c2-4e54-a13f-fbf18e099d2d" providerId="ADAL" clId="{A54CFC03-E61F-4DE5-B631-D32DD6FD2A75}" dt="2023-06-09T15:14:17.467" v="2658" actId="948"/>
          <ac:spMkLst>
            <pc:docMk/>
            <pc:sldMk cId="498302900" sldId="276"/>
            <ac:spMk id="3" creationId="{89FA5EBF-29FF-5E03-5A92-3842E38205CD}"/>
          </ac:spMkLst>
        </pc:spChg>
      </pc:sldChg>
      <pc:sldChg chg="del">
        <pc:chgData name="Cindy Fischer" userId="27cd420a-a4c2-4e54-a13f-fbf18e099d2d" providerId="ADAL" clId="{A54CFC03-E61F-4DE5-B631-D32DD6FD2A75}" dt="2023-06-06T15:24:37.442" v="604" actId="2696"/>
        <pc:sldMkLst>
          <pc:docMk/>
          <pc:sldMk cId="3149524073" sldId="277"/>
        </pc:sldMkLst>
      </pc:sldChg>
      <pc:sldChg chg="modNotesTx">
        <pc:chgData name="Cindy Fischer" userId="27cd420a-a4c2-4e54-a13f-fbf18e099d2d" providerId="ADAL" clId="{A54CFC03-E61F-4DE5-B631-D32DD6FD2A75}" dt="2023-06-20T20:03:08.506" v="4732" actId="20577"/>
        <pc:sldMkLst>
          <pc:docMk/>
          <pc:sldMk cId="2389325694" sldId="278"/>
        </pc:sldMkLst>
      </pc:sldChg>
      <pc:sldChg chg="ord modNotesTx">
        <pc:chgData name="Cindy Fischer" userId="27cd420a-a4c2-4e54-a13f-fbf18e099d2d" providerId="ADAL" clId="{A54CFC03-E61F-4DE5-B631-D32DD6FD2A75}" dt="2023-06-06T15:25:28.414" v="606" actId="20577"/>
        <pc:sldMkLst>
          <pc:docMk/>
          <pc:sldMk cId="3729933717" sldId="280"/>
        </pc:sldMkLst>
      </pc:sldChg>
      <pc:sldChg chg="del">
        <pc:chgData name="Cindy Fischer" userId="27cd420a-a4c2-4e54-a13f-fbf18e099d2d" providerId="ADAL" clId="{A54CFC03-E61F-4DE5-B631-D32DD6FD2A75}" dt="2023-06-06T15:27:32.307" v="624" actId="2696"/>
        <pc:sldMkLst>
          <pc:docMk/>
          <pc:sldMk cId="1013049895" sldId="281"/>
        </pc:sldMkLst>
      </pc:sldChg>
      <pc:sldChg chg="addSp modSp del mod delDesignElem modNotesTx">
        <pc:chgData name="Cindy Fischer" userId="27cd420a-a4c2-4e54-a13f-fbf18e099d2d" providerId="ADAL" clId="{A54CFC03-E61F-4DE5-B631-D32DD6FD2A75}" dt="2023-06-15T13:40:51.063" v="3121" actId="2696"/>
        <pc:sldMkLst>
          <pc:docMk/>
          <pc:sldMk cId="2056223106" sldId="283"/>
        </pc:sldMkLst>
        <pc:spChg chg="mod">
          <ac:chgData name="Cindy Fischer" userId="27cd420a-a4c2-4e54-a13f-fbf18e099d2d" providerId="ADAL" clId="{A54CFC03-E61F-4DE5-B631-D32DD6FD2A75}" dt="2023-06-09T15:16:20.148" v="2678" actId="113"/>
          <ac:spMkLst>
            <pc:docMk/>
            <pc:sldMk cId="2056223106" sldId="283"/>
            <ac:spMk id="2" creationId="{CC26A876-208D-1254-701D-87130BD0208F}"/>
          </ac:spMkLst>
        </pc:spChg>
        <pc:spChg chg="add">
          <ac:chgData name="Cindy Fischer" userId="27cd420a-a4c2-4e54-a13f-fbf18e099d2d" providerId="ADAL" clId="{A54CFC03-E61F-4DE5-B631-D32DD6FD2A75}" dt="2023-06-07T15:30:06.805" v="2420"/>
          <ac:spMkLst>
            <pc:docMk/>
            <pc:sldMk cId="2056223106" sldId="283"/>
            <ac:spMk id="37" creationId="{A3363022-C969-41E9-8EB2-E4C94908C1FA}"/>
          </ac:spMkLst>
        </pc:spChg>
        <pc:spChg chg="add">
          <ac:chgData name="Cindy Fischer" userId="27cd420a-a4c2-4e54-a13f-fbf18e099d2d" providerId="ADAL" clId="{A54CFC03-E61F-4DE5-B631-D32DD6FD2A75}" dt="2023-06-07T15:30:06.805" v="2420"/>
          <ac:spMkLst>
            <pc:docMk/>
            <pc:sldMk cId="2056223106" sldId="283"/>
            <ac:spMk id="38" creationId="{8D1AD6B3-BE88-4CEB-BA17-790657CC4729}"/>
          </ac:spMkLst>
        </pc:spChg>
        <pc:grpChg chg="add">
          <ac:chgData name="Cindy Fischer" userId="27cd420a-a4c2-4e54-a13f-fbf18e099d2d" providerId="ADAL" clId="{A54CFC03-E61F-4DE5-B631-D32DD6FD2A75}" dt="2023-06-07T15:30:06.805" v="2420"/>
          <ac:grpSpMkLst>
            <pc:docMk/>
            <pc:sldMk cId="2056223106" sldId="283"/>
            <ac:grpSpMk id="39" creationId="{89D1390B-7E13-4B4F-9CB2-391063412E54}"/>
          </ac:grpSpMkLst>
        </pc:grpChg>
      </pc:sldChg>
      <pc:sldChg chg="modSp add mod modNotesTx">
        <pc:chgData name="Cindy Fischer" userId="27cd420a-a4c2-4e54-a13f-fbf18e099d2d" providerId="ADAL" clId="{A54CFC03-E61F-4DE5-B631-D32DD6FD2A75}" dt="2023-06-09T15:29:12.077" v="3028" actId="6549"/>
        <pc:sldMkLst>
          <pc:docMk/>
          <pc:sldMk cId="3666139224" sldId="284"/>
        </pc:sldMkLst>
        <pc:spChg chg="mod">
          <ac:chgData name="Cindy Fischer" userId="27cd420a-a4c2-4e54-a13f-fbf18e099d2d" providerId="ADAL" clId="{A54CFC03-E61F-4DE5-B631-D32DD6FD2A75}" dt="2023-06-09T15:10:53.654" v="2634" actId="113"/>
          <ac:spMkLst>
            <pc:docMk/>
            <pc:sldMk cId="3666139224" sldId="284"/>
            <ac:spMk id="2" creationId="{215CD737-2653-5879-8B91-99A628BBDFF1}"/>
          </ac:spMkLst>
        </pc:spChg>
        <pc:spChg chg="mod">
          <ac:chgData name="Cindy Fischer" userId="27cd420a-a4c2-4e54-a13f-fbf18e099d2d" providerId="ADAL" clId="{A54CFC03-E61F-4DE5-B631-D32DD6FD2A75}" dt="2023-06-09T15:11:27.855" v="2636" actId="14100"/>
          <ac:spMkLst>
            <pc:docMk/>
            <pc:sldMk cId="3666139224" sldId="284"/>
            <ac:spMk id="3" creationId="{89FA5EBF-29FF-5E03-5A92-3842E38205CD}"/>
          </ac:spMkLst>
        </pc:spChg>
      </pc:sldChg>
      <pc:sldChg chg="delSp modSp add mod ord modNotesTx">
        <pc:chgData name="Cindy Fischer" userId="27cd420a-a4c2-4e54-a13f-fbf18e099d2d" providerId="ADAL" clId="{A54CFC03-E61F-4DE5-B631-D32DD6FD2A75}" dt="2023-06-09T15:12:58.347" v="2648" actId="27636"/>
        <pc:sldMkLst>
          <pc:docMk/>
          <pc:sldMk cId="223940505" sldId="285"/>
        </pc:sldMkLst>
        <pc:spChg chg="mod">
          <ac:chgData name="Cindy Fischer" userId="27cd420a-a4c2-4e54-a13f-fbf18e099d2d" providerId="ADAL" clId="{A54CFC03-E61F-4DE5-B631-D32DD6FD2A75}" dt="2023-06-09T15:12:53.032" v="2646" actId="255"/>
          <ac:spMkLst>
            <pc:docMk/>
            <pc:sldMk cId="223940505" sldId="285"/>
            <ac:spMk id="2" creationId="{215CD737-2653-5879-8B91-99A628BBDFF1}"/>
          </ac:spMkLst>
        </pc:spChg>
        <pc:spChg chg="mod">
          <ac:chgData name="Cindy Fischer" userId="27cd420a-a4c2-4e54-a13f-fbf18e099d2d" providerId="ADAL" clId="{A54CFC03-E61F-4DE5-B631-D32DD6FD2A75}" dt="2023-06-09T15:12:58.347" v="2648" actId="27636"/>
          <ac:spMkLst>
            <pc:docMk/>
            <pc:sldMk cId="223940505" sldId="285"/>
            <ac:spMk id="3" creationId="{89FA5EBF-29FF-5E03-5A92-3842E38205CD}"/>
          </ac:spMkLst>
        </pc:spChg>
        <pc:picChg chg="del">
          <ac:chgData name="Cindy Fischer" userId="27cd420a-a4c2-4e54-a13f-fbf18e099d2d" providerId="ADAL" clId="{A54CFC03-E61F-4DE5-B631-D32DD6FD2A75}" dt="2023-06-06T15:15:38.619" v="409" actId="478"/>
          <ac:picMkLst>
            <pc:docMk/>
            <pc:sldMk cId="223940505" sldId="285"/>
            <ac:picMk id="5" creationId="{F5CB9C87-1CEB-5735-C16A-269054F0CE96}"/>
          </ac:picMkLst>
        </pc:picChg>
      </pc:sldChg>
      <pc:sldChg chg="modSp add mod ord">
        <pc:chgData name="Cindy Fischer" userId="27cd420a-a4c2-4e54-a13f-fbf18e099d2d" providerId="ADAL" clId="{A54CFC03-E61F-4DE5-B631-D32DD6FD2A75}" dt="2023-06-09T15:12:23.711" v="2642" actId="113"/>
        <pc:sldMkLst>
          <pc:docMk/>
          <pc:sldMk cId="3745322638" sldId="286"/>
        </pc:sldMkLst>
        <pc:spChg chg="mod">
          <ac:chgData name="Cindy Fischer" userId="27cd420a-a4c2-4e54-a13f-fbf18e099d2d" providerId="ADAL" clId="{A54CFC03-E61F-4DE5-B631-D32DD6FD2A75}" dt="2023-06-09T15:12:23.711" v="2642" actId="113"/>
          <ac:spMkLst>
            <pc:docMk/>
            <pc:sldMk cId="3745322638" sldId="286"/>
            <ac:spMk id="2" creationId="{CC26A876-208D-1254-701D-87130BD0208F}"/>
          </ac:spMkLst>
        </pc:spChg>
      </pc:sldChg>
      <pc:sldChg chg="delSp modSp add del mod ord modCm modNotesTx">
        <pc:chgData name="Cindy Fischer" userId="27cd420a-a4c2-4e54-a13f-fbf18e099d2d" providerId="ADAL" clId="{A54CFC03-E61F-4DE5-B631-D32DD6FD2A75}" dt="2023-06-07T15:29:09.569" v="2414" actId="2696"/>
        <pc:sldMkLst>
          <pc:docMk/>
          <pc:sldMk cId="3105773242" sldId="287"/>
        </pc:sldMkLst>
        <pc:spChg chg="mod">
          <ac:chgData name="Cindy Fischer" userId="27cd420a-a4c2-4e54-a13f-fbf18e099d2d" providerId="ADAL" clId="{A54CFC03-E61F-4DE5-B631-D32DD6FD2A75}" dt="2023-06-06T15:46:49.860" v="1862" actId="20577"/>
          <ac:spMkLst>
            <pc:docMk/>
            <pc:sldMk cId="3105773242" sldId="287"/>
            <ac:spMk id="2" creationId="{215CD737-2653-5879-8B91-99A628BBDFF1}"/>
          </ac:spMkLst>
        </pc:spChg>
        <pc:spChg chg="mod">
          <ac:chgData name="Cindy Fischer" userId="27cd420a-a4c2-4e54-a13f-fbf18e099d2d" providerId="ADAL" clId="{A54CFC03-E61F-4DE5-B631-D32DD6FD2A75}" dt="2023-06-06T15:48:20.293" v="1909" actId="20577"/>
          <ac:spMkLst>
            <pc:docMk/>
            <pc:sldMk cId="3105773242" sldId="287"/>
            <ac:spMk id="3" creationId="{89FA5EBF-29FF-5E03-5A92-3842E38205CD}"/>
          </ac:spMkLst>
        </pc:spChg>
        <pc:picChg chg="del">
          <ac:chgData name="Cindy Fischer" userId="27cd420a-a4c2-4e54-a13f-fbf18e099d2d" providerId="ADAL" clId="{A54CFC03-E61F-4DE5-B631-D32DD6FD2A75}" dt="2023-06-06T15:34:56.681" v="1059" actId="478"/>
          <ac:picMkLst>
            <pc:docMk/>
            <pc:sldMk cId="3105773242" sldId="287"/>
            <ac:picMk id="5" creationId="{F5CB9C87-1CEB-5735-C16A-269054F0CE96}"/>
          </ac:picMkLst>
        </pc:picChg>
      </pc:sldChg>
      <pc:sldChg chg="modSp add del mod ord modNotesTx">
        <pc:chgData name="Cindy Fischer" userId="27cd420a-a4c2-4e54-a13f-fbf18e099d2d" providerId="ADAL" clId="{A54CFC03-E61F-4DE5-B631-D32DD6FD2A75}" dt="2023-06-09T14:04:13.846" v="2612" actId="2696"/>
        <pc:sldMkLst>
          <pc:docMk/>
          <pc:sldMk cId="2114013926" sldId="288"/>
        </pc:sldMkLst>
        <pc:spChg chg="mod">
          <ac:chgData name="Cindy Fischer" userId="27cd420a-a4c2-4e54-a13f-fbf18e099d2d" providerId="ADAL" clId="{A54CFC03-E61F-4DE5-B631-D32DD6FD2A75}" dt="2023-06-06T15:37:27.285" v="1386" actId="20577"/>
          <ac:spMkLst>
            <pc:docMk/>
            <pc:sldMk cId="2114013926" sldId="288"/>
            <ac:spMk id="2" creationId="{215CD737-2653-5879-8B91-99A628BBDFF1}"/>
          </ac:spMkLst>
        </pc:spChg>
        <pc:spChg chg="mod">
          <ac:chgData name="Cindy Fischer" userId="27cd420a-a4c2-4e54-a13f-fbf18e099d2d" providerId="ADAL" clId="{A54CFC03-E61F-4DE5-B631-D32DD6FD2A75}" dt="2023-06-06T15:49:29.148" v="1959" actId="20577"/>
          <ac:spMkLst>
            <pc:docMk/>
            <pc:sldMk cId="2114013926" sldId="288"/>
            <ac:spMk id="3" creationId="{89FA5EBF-29FF-5E03-5A92-3842E38205CD}"/>
          </ac:spMkLst>
        </pc:spChg>
      </pc:sldChg>
      <pc:sldChg chg="modSp add del mod ord">
        <pc:chgData name="Cindy Fischer" userId="27cd420a-a4c2-4e54-a13f-fbf18e099d2d" providerId="ADAL" clId="{A54CFC03-E61F-4DE5-B631-D32DD6FD2A75}" dt="2023-06-07T14:41:45.449" v="2091" actId="2696"/>
        <pc:sldMkLst>
          <pc:docMk/>
          <pc:sldMk cId="916585474" sldId="289"/>
        </pc:sldMkLst>
        <pc:spChg chg="mod">
          <ac:chgData name="Cindy Fischer" userId="27cd420a-a4c2-4e54-a13f-fbf18e099d2d" providerId="ADAL" clId="{A54CFC03-E61F-4DE5-B631-D32DD6FD2A75}" dt="2023-06-06T15:50:39.540" v="2070" actId="20577"/>
          <ac:spMkLst>
            <pc:docMk/>
            <pc:sldMk cId="916585474" sldId="289"/>
            <ac:spMk id="2" creationId="{CC26A876-208D-1254-701D-87130BD0208F}"/>
          </ac:spMkLst>
        </pc:spChg>
      </pc:sldChg>
      <pc:sldChg chg="modSp add mod ord modShow">
        <pc:chgData name="Cindy Fischer" userId="27cd420a-a4c2-4e54-a13f-fbf18e099d2d" providerId="ADAL" clId="{A54CFC03-E61F-4DE5-B631-D32DD6FD2A75}" dt="2023-06-20T19:39:23.755" v="4691" actId="729"/>
        <pc:sldMkLst>
          <pc:docMk/>
          <pc:sldMk cId="3095779027" sldId="290"/>
        </pc:sldMkLst>
        <pc:spChg chg="mod">
          <ac:chgData name="Cindy Fischer" userId="27cd420a-a4c2-4e54-a13f-fbf18e099d2d" providerId="ADAL" clId="{A54CFC03-E61F-4DE5-B631-D32DD6FD2A75}" dt="2023-06-09T15:15:54.254" v="2673" actId="113"/>
          <ac:spMkLst>
            <pc:docMk/>
            <pc:sldMk cId="3095779027" sldId="290"/>
            <ac:spMk id="2" creationId="{215CD737-2653-5879-8B91-99A628BBDFF1}"/>
          </ac:spMkLst>
        </pc:spChg>
        <pc:spChg chg="mod">
          <ac:chgData name="Cindy Fischer" userId="27cd420a-a4c2-4e54-a13f-fbf18e099d2d" providerId="ADAL" clId="{A54CFC03-E61F-4DE5-B631-D32DD6FD2A75}" dt="2023-06-20T19:39:06.251" v="4689" actId="5793"/>
          <ac:spMkLst>
            <pc:docMk/>
            <pc:sldMk cId="3095779027" sldId="290"/>
            <ac:spMk id="3" creationId="{89FA5EBF-29FF-5E03-5A92-3842E38205CD}"/>
          </ac:spMkLst>
        </pc:spChg>
      </pc:sldChg>
      <pc:sldChg chg="modSp add mod ord modNotesTx">
        <pc:chgData name="Cindy Fischer" userId="27cd420a-a4c2-4e54-a13f-fbf18e099d2d" providerId="ADAL" clId="{A54CFC03-E61F-4DE5-B631-D32DD6FD2A75}" dt="2023-06-20T19:39:16.720" v="4690" actId="6549"/>
        <pc:sldMkLst>
          <pc:docMk/>
          <pc:sldMk cId="3830627991" sldId="291"/>
        </pc:sldMkLst>
        <pc:spChg chg="mod">
          <ac:chgData name="Cindy Fischer" userId="27cd420a-a4c2-4e54-a13f-fbf18e099d2d" providerId="ADAL" clId="{A54CFC03-E61F-4DE5-B631-D32DD6FD2A75}" dt="2023-06-09T15:15:40.103" v="2670" actId="113"/>
          <ac:spMkLst>
            <pc:docMk/>
            <pc:sldMk cId="3830627991" sldId="291"/>
            <ac:spMk id="2" creationId="{CC26A876-208D-1254-701D-87130BD0208F}"/>
          </ac:spMkLst>
        </pc:spChg>
      </pc:sldChg>
      <pc:sldChg chg="addSp modSp mod modNotesTx">
        <pc:chgData name="Cindy Fischer" userId="27cd420a-a4c2-4e54-a13f-fbf18e099d2d" providerId="ADAL" clId="{A54CFC03-E61F-4DE5-B631-D32DD6FD2A75}" dt="2023-06-21T14:48:42.056" v="4903" actId="20577"/>
        <pc:sldMkLst>
          <pc:docMk/>
          <pc:sldMk cId="1590546334" sldId="292"/>
        </pc:sldMkLst>
        <pc:spChg chg="mod">
          <ac:chgData name="Cindy Fischer" userId="27cd420a-a4c2-4e54-a13f-fbf18e099d2d" providerId="ADAL" clId="{A54CFC03-E61F-4DE5-B631-D32DD6FD2A75}" dt="2023-06-21T14:47:41.156" v="4877" actId="14100"/>
          <ac:spMkLst>
            <pc:docMk/>
            <pc:sldMk cId="1590546334" sldId="292"/>
            <ac:spMk id="2" creationId="{215CD737-2653-5879-8B91-99A628BBDFF1}"/>
          </ac:spMkLst>
        </pc:spChg>
        <pc:spChg chg="add mod">
          <ac:chgData name="Cindy Fischer" userId="27cd420a-a4c2-4e54-a13f-fbf18e099d2d" providerId="ADAL" clId="{A54CFC03-E61F-4DE5-B631-D32DD6FD2A75}" dt="2023-06-21T14:48:11.380" v="4886" actId="1076"/>
          <ac:spMkLst>
            <pc:docMk/>
            <pc:sldMk cId="1590546334" sldId="292"/>
            <ac:spMk id="3" creationId="{458A11C3-CBB3-8916-A4FB-9B2769C79E2A}"/>
          </ac:spMkLst>
        </pc:spChg>
      </pc:sldChg>
      <pc:sldChg chg="add del ord">
        <pc:chgData name="Cindy Fischer" userId="27cd420a-a4c2-4e54-a13f-fbf18e099d2d" providerId="ADAL" clId="{A54CFC03-E61F-4DE5-B631-D32DD6FD2A75}" dt="2023-06-07T14:41:40.445" v="2090" actId="2696"/>
        <pc:sldMkLst>
          <pc:docMk/>
          <pc:sldMk cId="2396036388" sldId="292"/>
        </pc:sldMkLst>
      </pc:sldChg>
      <pc:sldChg chg="modNotesTx">
        <pc:chgData name="Cindy Fischer" userId="27cd420a-a4c2-4e54-a13f-fbf18e099d2d" providerId="ADAL" clId="{A54CFC03-E61F-4DE5-B631-D32DD6FD2A75}" dt="2023-06-20T20:00:04.273" v="4705" actId="20577"/>
        <pc:sldMkLst>
          <pc:docMk/>
          <pc:sldMk cId="3318172065" sldId="293"/>
        </pc:sldMkLst>
      </pc:sldChg>
      <pc:sldChg chg="add del ord">
        <pc:chgData name="Cindy Fischer" userId="27cd420a-a4c2-4e54-a13f-fbf18e099d2d" providerId="ADAL" clId="{A54CFC03-E61F-4DE5-B631-D32DD6FD2A75}" dt="2023-06-15T13:40:20.102" v="3120" actId="2696"/>
        <pc:sldMkLst>
          <pc:docMk/>
          <pc:sldMk cId="849553258" sldId="294"/>
        </pc:sldMkLst>
      </pc:sldChg>
      <pc:sldChg chg="modSp mod modNotesTx">
        <pc:chgData name="Cindy Fischer" userId="27cd420a-a4c2-4e54-a13f-fbf18e099d2d" providerId="ADAL" clId="{A54CFC03-E61F-4DE5-B631-D32DD6FD2A75}" dt="2023-06-21T14:39:14.179" v="4737" actId="20577"/>
        <pc:sldMkLst>
          <pc:docMk/>
          <pc:sldMk cId="1743354095" sldId="295"/>
        </pc:sldMkLst>
        <pc:spChg chg="mod">
          <ac:chgData name="Cindy Fischer" userId="27cd420a-a4c2-4e54-a13f-fbf18e099d2d" providerId="ADAL" clId="{A54CFC03-E61F-4DE5-B631-D32DD6FD2A75}" dt="2023-06-15T15:13:16.044" v="3275" actId="6549"/>
          <ac:spMkLst>
            <pc:docMk/>
            <pc:sldMk cId="1743354095" sldId="295"/>
            <ac:spMk id="4" creationId="{CC474E41-036F-4415-8F60-C39009E83C01}"/>
          </ac:spMkLst>
        </pc:spChg>
      </pc:sldChg>
      <pc:sldChg chg="del">
        <pc:chgData name="Cindy Fischer" userId="27cd420a-a4c2-4e54-a13f-fbf18e099d2d" providerId="ADAL" clId="{A54CFC03-E61F-4DE5-B631-D32DD6FD2A75}" dt="2023-06-15T13:35:40.768" v="3106"/>
        <pc:sldMkLst>
          <pc:docMk/>
          <pc:sldMk cId="4063350392" sldId="295"/>
        </pc:sldMkLst>
      </pc:sldChg>
      <pc:sldChg chg="modNotesTx">
        <pc:chgData name="Cindy Fischer" userId="27cd420a-a4c2-4e54-a13f-fbf18e099d2d" providerId="ADAL" clId="{A54CFC03-E61F-4DE5-B631-D32DD6FD2A75}" dt="2023-06-15T15:13:54.900" v="3281" actId="6549"/>
        <pc:sldMkLst>
          <pc:docMk/>
          <pc:sldMk cId="631527557" sldId="296"/>
        </pc:sldMkLst>
      </pc:sldChg>
      <pc:sldChg chg="del">
        <pc:chgData name="Cindy Fischer" userId="27cd420a-a4c2-4e54-a13f-fbf18e099d2d" providerId="ADAL" clId="{A54CFC03-E61F-4DE5-B631-D32DD6FD2A75}" dt="2023-06-15T13:35:40.768" v="3106"/>
        <pc:sldMkLst>
          <pc:docMk/>
          <pc:sldMk cId="3865592894" sldId="296"/>
        </pc:sldMkLst>
      </pc:sldChg>
      <pc:sldChg chg="del modNotesTx">
        <pc:chgData name="Cindy Fischer" userId="27cd420a-a4c2-4e54-a13f-fbf18e099d2d" providerId="ADAL" clId="{A54CFC03-E61F-4DE5-B631-D32DD6FD2A75}" dt="2023-06-20T19:29:41.117" v="4627" actId="20577"/>
        <pc:sldMkLst>
          <pc:docMk/>
          <pc:sldMk cId="224374549" sldId="297"/>
        </pc:sldMkLst>
      </pc:sldChg>
      <pc:sldChg chg="del">
        <pc:chgData name="Cindy Fischer" userId="27cd420a-a4c2-4e54-a13f-fbf18e099d2d" providerId="ADAL" clId="{A54CFC03-E61F-4DE5-B631-D32DD6FD2A75}" dt="2023-06-15T13:35:40.768" v="3106"/>
        <pc:sldMkLst>
          <pc:docMk/>
          <pc:sldMk cId="297738117" sldId="298"/>
        </pc:sldMkLst>
      </pc:sldChg>
      <pc:sldChg chg="del modNotesTx">
        <pc:chgData name="Cindy Fischer" userId="27cd420a-a4c2-4e54-a13f-fbf18e099d2d" providerId="ADAL" clId="{A54CFC03-E61F-4DE5-B631-D32DD6FD2A75}" dt="2023-06-21T14:39:25.469" v="4738" actId="6549"/>
        <pc:sldMkLst>
          <pc:docMk/>
          <pc:sldMk cId="1978890870" sldId="299"/>
        </pc:sldMkLst>
      </pc:sldChg>
      <pc:sldChg chg="addSp modSp del mod delDesignElem">
        <pc:chgData name="Cindy Fischer" userId="27cd420a-a4c2-4e54-a13f-fbf18e099d2d" providerId="ADAL" clId="{A54CFC03-E61F-4DE5-B631-D32DD6FD2A75}" dt="2023-06-15T13:35:40.768" v="3106"/>
        <pc:sldMkLst>
          <pc:docMk/>
          <pc:sldMk cId="791687817" sldId="300"/>
        </pc:sldMkLst>
        <pc:spChg chg="mod">
          <ac:chgData name="Cindy Fischer" userId="27cd420a-a4c2-4e54-a13f-fbf18e099d2d" providerId="ADAL" clId="{A54CFC03-E61F-4DE5-B631-D32DD6FD2A75}" dt="2023-06-15T13:35:40.768" v="3106"/>
          <ac:spMkLst>
            <pc:docMk/>
            <pc:sldMk cId="791687817" sldId="300"/>
            <ac:spMk id="3" creationId="{00000000-0000-0000-0000-000000000000}"/>
          </ac:spMkLst>
        </pc:spChg>
        <pc:spChg chg="add">
          <ac:chgData name="Cindy Fischer" userId="27cd420a-a4c2-4e54-a13f-fbf18e099d2d" providerId="ADAL" clId="{A54CFC03-E61F-4DE5-B631-D32DD6FD2A75}" dt="2023-06-15T13:35:40.768" v="3106"/>
          <ac:spMkLst>
            <pc:docMk/>
            <pc:sldMk cId="791687817" sldId="300"/>
            <ac:spMk id="27" creationId="{EDDBB197-D710-4A4F-A9CA-FD2177498BE8}"/>
          </ac:spMkLst>
        </pc:spChg>
        <pc:spChg chg="add">
          <ac:chgData name="Cindy Fischer" userId="27cd420a-a4c2-4e54-a13f-fbf18e099d2d" providerId="ADAL" clId="{A54CFC03-E61F-4DE5-B631-D32DD6FD2A75}" dt="2023-06-15T13:35:40.768" v="3106"/>
          <ac:spMkLst>
            <pc:docMk/>
            <pc:sldMk cId="791687817" sldId="300"/>
            <ac:spMk id="28" creationId="{975D1CFA-2CDB-4B64-BD9F-85744E8DA12F}"/>
          </ac:spMkLst>
        </pc:spChg>
        <pc:grpChg chg="add">
          <ac:chgData name="Cindy Fischer" userId="27cd420a-a4c2-4e54-a13f-fbf18e099d2d" providerId="ADAL" clId="{A54CFC03-E61F-4DE5-B631-D32DD6FD2A75}" dt="2023-06-15T13:35:40.768" v="3106"/>
          <ac:grpSpMkLst>
            <pc:docMk/>
            <pc:sldMk cId="791687817" sldId="300"/>
            <ac:grpSpMk id="29" creationId="{25EE5136-01F1-466C-962D-BA9B4C6757AA}"/>
          </ac:grpSpMkLst>
        </pc:grpChg>
      </pc:sldChg>
      <pc:sldChg chg="del">
        <pc:chgData name="Cindy Fischer" userId="27cd420a-a4c2-4e54-a13f-fbf18e099d2d" providerId="ADAL" clId="{A54CFC03-E61F-4DE5-B631-D32DD6FD2A75}" dt="2023-06-15T13:35:40.768" v="3106"/>
        <pc:sldMkLst>
          <pc:docMk/>
          <pc:sldMk cId="1294882390" sldId="301"/>
        </pc:sldMkLst>
      </pc:sldChg>
      <pc:sldChg chg="del">
        <pc:chgData name="Cindy Fischer" userId="27cd420a-a4c2-4e54-a13f-fbf18e099d2d" providerId="ADAL" clId="{A54CFC03-E61F-4DE5-B631-D32DD6FD2A75}" dt="2023-06-15T13:35:40.768" v="3106"/>
        <pc:sldMkLst>
          <pc:docMk/>
          <pc:sldMk cId="324683777" sldId="302"/>
        </pc:sldMkLst>
      </pc:sldChg>
      <pc:sldChg chg="addSp del delDesignElem">
        <pc:chgData name="Cindy Fischer" userId="27cd420a-a4c2-4e54-a13f-fbf18e099d2d" providerId="ADAL" clId="{A54CFC03-E61F-4DE5-B631-D32DD6FD2A75}" dt="2023-06-15T13:35:40.768" v="3106"/>
        <pc:sldMkLst>
          <pc:docMk/>
          <pc:sldMk cId="1222712563" sldId="792"/>
        </pc:sldMkLst>
        <pc:spChg chg="add">
          <ac:chgData name="Cindy Fischer" userId="27cd420a-a4c2-4e54-a13f-fbf18e099d2d" providerId="ADAL" clId="{A54CFC03-E61F-4DE5-B631-D32DD6FD2A75}" dt="2023-06-15T13:35:40.768" v="3106"/>
          <ac:spMkLst>
            <pc:docMk/>
            <pc:sldMk cId="1222712563" sldId="792"/>
            <ac:spMk id="1031" creationId="{A4AC5506-6312-4701-8D3C-40187889A947}"/>
          </ac:spMkLst>
        </pc:spChg>
      </pc:sldChg>
      <pc:sldChg chg="del">
        <pc:chgData name="Cindy Fischer" userId="27cd420a-a4c2-4e54-a13f-fbf18e099d2d" providerId="ADAL" clId="{A54CFC03-E61F-4DE5-B631-D32DD6FD2A75}" dt="2023-06-15T13:35:40.768" v="3106"/>
        <pc:sldMkLst>
          <pc:docMk/>
          <pc:sldMk cId="95043334" sldId="793"/>
        </pc:sldMkLst>
      </pc:sldChg>
      <pc:sldChg chg="del">
        <pc:chgData name="Cindy Fischer" userId="27cd420a-a4c2-4e54-a13f-fbf18e099d2d" providerId="ADAL" clId="{A54CFC03-E61F-4DE5-B631-D32DD6FD2A75}" dt="2023-06-15T13:35:40.768" v="3106"/>
        <pc:sldMkLst>
          <pc:docMk/>
          <pc:sldMk cId="1120086714" sldId="794"/>
        </pc:sldMkLst>
      </pc:sldChg>
      <pc:sldChg chg="modSp mod">
        <pc:chgData name="Cindy Fischer" userId="27cd420a-a4c2-4e54-a13f-fbf18e099d2d" providerId="ADAL" clId="{A54CFC03-E61F-4DE5-B631-D32DD6FD2A75}" dt="2023-06-15T15:14:28.456" v="3283" actId="948"/>
        <pc:sldMkLst>
          <pc:docMk/>
          <pc:sldMk cId="3499308830" sldId="794"/>
        </pc:sldMkLst>
        <pc:spChg chg="mod">
          <ac:chgData name="Cindy Fischer" userId="27cd420a-a4c2-4e54-a13f-fbf18e099d2d" providerId="ADAL" clId="{A54CFC03-E61F-4DE5-B631-D32DD6FD2A75}" dt="2023-06-15T15:14:28.456" v="3283" actId="948"/>
          <ac:spMkLst>
            <pc:docMk/>
            <pc:sldMk cId="3499308830" sldId="794"/>
            <ac:spMk id="3" creationId="{89FA5EBF-29FF-5E03-5A92-3842E38205CD}"/>
          </ac:spMkLst>
        </pc:spChg>
      </pc:sldChg>
      <pc:sldChg chg="del">
        <pc:chgData name="Cindy Fischer" userId="27cd420a-a4c2-4e54-a13f-fbf18e099d2d" providerId="ADAL" clId="{A54CFC03-E61F-4DE5-B631-D32DD6FD2A75}" dt="2023-06-15T13:44:39.677" v="3145" actId="2696"/>
        <pc:sldMkLst>
          <pc:docMk/>
          <pc:sldMk cId="1665304996" sldId="795"/>
        </pc:sldMkLst>
      </pc:sldChg>
      <pc:sldChg chg="addSp del delDesignElem">
        <pc:chgData name="Cindy Fischer" userId="27cd420a-a4c2-4e54-a13f-fbf18e099d2d" providerId="ADAL" clId="{A54CFC03-E61F-4DE5-B631-D32DD6FD2A75}" dt="2023-06-15T13:35:40.768" v="3106"/>
        <pc:sldMkLst>
          <pc:docMk/>
          <pc:sldMk cId="2876733576" sldId="795"/>
        </pc:sldMkLst>
        <pc:spChg chg="add">
          <ac:chgData name="Cindy Fischer" userId="27cd420a-a4c2-4e54-a13f-fbf18e099d2d" providerId="ADAL" clId="{A54CFC03-E61F-4DE5-B631-D32DD6FD2A75}" dt="2023-06-15T13:35:40.768" v="3106"/>
          <ac:spMkLst>
            <pc:docMk/>
            <pc:sldMk cId="2876733576" sldId="795"/>
            <ac:spMk id="37" creationId="{A3363022-C969-41E9-8EB2-E4C94908C1FA}"/>
          </ac:spMkLst>
        </pc:spChg>
        <pc:spChg chg="add">
          <ac:chgData name="Cindy Fischer" userId="27cd420a-a4c2-4e54-a13f-fbf18e099d2d" providerId="ADAL" clId="{A54CFC03-E61F-4DE5-B631-D32DD6FD2A75}" dt="2023-06-15T13:35:40.768" v="3106"/>
          <ac:spMkLst>
            <pc:docMk/>
            <pc:sldMk cId="2876733576" sldId="795"/>
            <ac:spMk id="38" creationId="{8D1AD6B3-BE88-4CEB-BA17-790657CC4729}"/>
          </ac:spMkLst>
        </pc:spChg>
        <pc:grpChg chg="add">
          <ac:chgData name="Cindy Fischer" userId="27cd420a-a4c2-4e54-a13f-fbf18e099d2d" providerId="ADAL" clId="{A54CFC03-E61F-4DE5-B631-D32DD6FD2A75}" dt="2023-06-15T13:35:40.768" v="3106"/>
          <ac:grpSpMkLst>
            <pc:docMk/>
            <pc:sldMk cId="2876733576" sldId="795"/>
            <ac:grpSpMk id="39" creationId="{89D1390B-7E13-4B4F-9CB2-391063412E54}"/>
          </ac:grpSpMkLst>
        </pc:grpChg>
      </pc:sldChg>
      <pc:sldChg chg="del">
        <pc:chgData name="Cindy Fischer" userId="27cd420a-a4c2-4e54-a13f-fbf18e099d2d" providerId="ADAL" clId="{A54CFC03-E61F-4DE5-B631-D32DD6FD2A75}" dt="2023-06-15T13:35:40.768" v="3106"/>
        <pc:sldMkLst>
          <pc:docMk/>
          <pc:sldMk cId="81971512" sldId="796"/>
        </pc:sldMkLst>
      </pc:sldChg>
      <pc:sldChg chg="del">
        <pc:chgData name="Cindy Fischer" userId="27cd420a-a4c2-4e54-a13f-fbf18e099d2d" providerId="ADAL" clId="{A54CFC03-E61F-4DE5-B631-D32DD6FD2A75}" dt="2023-06-15T13:45:22.073" v="3155" actId="2696"/>
        <pc:sldMkLst>
          <pc:docMk/>
          <pc:sldMk cId="451770531" sldId="796"/>
        </pc:sldMkLst>
      </pc:sldChg>
      <pc:sldChg chg="modSp mod modNotesTx">
        <pc:chgData name="Cindy Fischer" userId="27cd420a-a4c2-4e54-a13f-fbf18e099d2d" providerId="ADAL" clId="{A54CFC03-E61F-4DE5-B631-D32DD6FD2A75}" dt="2023-06-20T19:34:09.940" v="4661" actId="20577"/>
        <pc:sldMkLst>
          <pc:docMk/>
          <pc:sldMk cId="2816365541" sldId="797"/>
        </pc:sldMkLst>
        <pc:spChg chg="mod">
          <ac:chgData name="Cindy Fischer" userId="27cd420a-a4c2-4e54-a13f-fbf18e099d2d" providerId="ADAL" clId="{A54CFC03-E61F-4DE5-B631-D32DD6FD2A75}" dt="2023-06-15T15:14:49.728" v="3287" actId="6549"/>
          <ac:spMkLst>
            <pc:docMk/>
            <pc:sldMk cId="2816365541" sldId="797"/>
            <ac:spMk id="4" creationId="{CC474E41-036F-4415-8F60-C39009E83C01}"/>
          </ac:spMkLst>
        </pc:spChg>
      </pc:sldChg>
      <pc:sldChg chg="del">
        <pc:chgData name="Cindy Fischer" userId="27cd420a-a4c2-4e54-a13f-fbf18e099d2d" providerId="ADAL" clId="{A54CFC03-E61F-4DE5-B631-D32DD6FD2A75}" dt="2023-06-15T13:46:05.422" v="3156" actId="2696"/>
        <pc:sldMkLst>
          <pc:docMk/>
          <pc:sldMk cId="1737141461" sldId="801"/>
        </pc:sldMkLst>
      </pc:sldChg>
      <pc:sldChg chg="modNotesTx">
        <pc:chgData name="Cindy Fischer" userId="27cd420a-a4c2-4e54-a13f-fbf18e099d2d" providerId="ADAL" clId="{A54CFC03-E61F-4DE5-B631-D32DD6FD2A75}" dt="2023-06-20T19:35:16.617" v="4685" actId="20577"/>
        <pc:sldMkLst>
          <pc:docMk/>
          <pc:sldMk cId="3466397488" sldId="802"/>
        </pc:sldMkLst>
      </pc:sldChg>
      <pc:sldChg chg="modNotesTx">
        <pc:chgData name="Cindy Fischer" userId="27cd420a-a4c2-4e54-a13f-fbf18e099d2d" providerId="ADAL" clId="{A54CFC03-E61F-4DE5-B631-D32DD6FD2A75}" dt="2023-06-15T15:15:29.125" v="3288" actId="6549"/>
        <pc:sldMkLst>
          <pc:docMk/>
          <pc:sldMk cId="3444606128" sldId="803"/>
        </pc:sldMkLst>
      </pc:sldChg>
      <pc:sldChg chg="addSp delSp modSp add mod ord setBg modClrScheme chgLayout modNotesTx">
        <pc:chgData name="Cindy Fischer" userId="27cd420a-a4c2-4e54-a13f-fbf18e099d2d" providerId="ADAL" clId="{A54CFC03-E61F-4DE5-B631-D32DD6FD2A75}" dt="2023-06-20T19:27:04.970" v="4443" actId="20577"/>
        <pc:sldMkLst>
          <pc:docMk/>
          <pc:sldMk cId="45926503" sldId="805"/>
        </pc:sldMkLst>
        <pc:spChg chg="mod ord">
          <ac:chgData name="Cindy Fischer" userId="27cd420a-a4c2-4e54-a13f-fbf18e099d2d" providerId="ADAL" clId="{A54CFC03-E61F-4DE5-B631-D32DD6FD2A75}" dt="2023-06-15T13:44:13.318" v="3144" actId="1076"/>
          <ac:spMkLst>
            <pc:docMk/>
            <pc:sldMk cId="45926503" sldId="805"/>
            <ac:spMk id="2" creationId="{CC26A876-208D-1254-701D-87130BD0208F}"/>
          </ac:spMkLst>
        </pc:spChg>
        <pc:spChg chg="add del">
          <ac:chgData name="Cindy Fischer" userId="27cd420a-a4c2-4e54-a13f-fbf18e099d2d" providerId="ADAL" clId="{A54CFC03-E61F-4DE5-B631-D32DD6FD2A75}" dt="2023-06-15T13:42:30.526" v="3137" actId="700"/>
          <ac:spMkLst>
            <pc:docMk/>
            <pc:sldMk cId="45926503" sldId="805"/>
            <ac:spMk id="3" creationId="{959B5F94-F9E9-7F91-A9B6-156E376D4405}"/>
          </ac:spMkLst>
        </pc:spChg>
      </pc:sldChg>
      <pc:sldChg chg="new del">
        <pc:chgData name="Cindy Fischer" userId="27cd420a-a4c2-4e54-a13f-fbf18e099d2d" providerId="ADAL" clId="{A54CFC03-E61F-4DE5-B631-D32DD6FD2A75}" dt="2023-06-15T13:41:17.086" v="3123" actId="680"/>
        <pc:sldMkLst>
          <pc:docMk/>
          <pc:sldMk cId="4197869208" sldId="805"/>
        </pc:sldMkLst>
      </pc:sldChg>
      <pc:sldChg chg="add ord modNotesTx">
        <pc:chgData name="Cindy Fischer" userId="27cd420a-a4c2-4e54-a13f-fbf18e099d2d" providerId="ADAL" clId="{A54CFC03-E61F-4DE5-B631-D32DD6FD2A75}" dt="2023-06-20T19:33:48.351" v="4641" actId="20577"/>
        <pc:sldMkLst>
          <pc:docMk/>
          <pc:sldMk cId="663337988" sldId="806"/>
        </pc:sldMkLst>
      </pc:sldChg>
      <pc:sldChg chg="addSp delSp modSp add mod ord setBg modNotesTx">
        <pc:chgData name="Cindy Fischer" userId="27cd420a-a4c2-4e54-a13f-fbf18e099d2d" providerId="ADAL" clId="{A54CFC03-E61F-4DE5-B631-D32DD6FD2A75}" dt="2023-06-20T19:39:41.278" v="4692" actId="113"/>
        <pc:sldMkLst>
          <pc:docMk/>
          <pc:sldMk cId="1775753452" sldId="807"/>
        </pc:sldMkLst>
        <pc:spChg chg="mod">
          <ac:chgData name="Cindy Fischer" userId="27cd420a-a4c2-4e54-a13f-fbf18e099d2d" providerId="ADAL" clId="{A54CFC03-E61F-4DE5-B631-D32DD6FD2A75}" dt="2023-06-15T17:03:41.805" v="4070" actId="1076"/>
          <ac:spMkLst>
            <pc:docMk/>
            <pc:sldMk cId="1775753452" sldId="807"/>
            <ac:spMk id="2" creationId="{215CD737-2653-5879-8B91-99A628BBDFF1}"/>
          </ac:spMkLst>
        </pc:spChg>
        <pc:spChg chg="mod ord">
          <ac:chgData name="Cindy Fischer" userId="27cd420a-a4c2-4e54-a13f-fbf18e099d2d" providerId="ADAL" clId="{A54CFC03-E61F-4DE5-B631-D32DD6FD2A75}" dt="2023-06-20T19:39:41.278" v="4692" actId="113"/>
          <ac:spMkLst>
            <pc:docMk/>
            <pc:sldMk cId="1775753452" sldId="807"/>
            <ac:spMk id="3" creationId="{89FA5EBF-29FF-5E03-5A92-3842E38205CD}"/>
          </ac:spMkLst>
        </pc:spChg>
        <pc:spChg chg="add">
          <ac:chgData name="Cindy Fischer" userId="27cd420a-a4c2-4e54-a13f-fbf18e099d2d" providerId="ADAL" clId="{A54CFC03-E61F-4DE5-B631-D32DD6FD2A75}" dt="2023-06-15T17:02:38.206" v="4040" actId="26606"/>
          <ac:spMkLst>
            <pc:docMk/>
            <pc:sldMk cId="1775753452" sldId="807"/>
            <ac:spMk id="6" creationId="{1CD81A2A-6ED4-4EF4-A14C-912D31E14800}"/>
          </ac:spMkLst>
        </pc:spChg>
        <pc:spChg chg="add">
          <ac:chgData name="Cindy Fischer" userId="27cd420a-a4c2-4e54-a13f-fbf18e099d2d" providerId="ADAL" clId="{A54CFC03-E61F-4DE5-B631-D32DD6FD2A75}" dt="2023-06-15T17:02:38.206" v="4040" actId="26606"/>
          <ac:spMkLst>
            <pc:docMk/>
            <pc:sldMk cId="1775753452" sldId="807"/>
            <ac:spMk id="7" creationId="{1661932C-CA15-4E17-B115-FAE7CBEE4789}"/>
          </ac:spMkLst>
        </pc:spChg>
        <pc:spChg chg="add">
          <ac:chgData name="Cindy Fischer" userId="27cd420a-a4c2-4e54-a13f-fbf18e099d2d" providerId="ADAL" clId="{A54CFC03-E61F-4DE5-B631-D32DD6FD2A75}" dt="2023-06-15T17:02:38.206" v="4040" actId="26606"/>
          <ac:spMkLst>
            <pc:docMk/>
            <pc:sldMk cId="1775753452" sldId="807"/>
            <ac:spMk id="8" creationId="{8590ADD5-9383-4D3D-9047-3DA2593CCB5D}"/>
          </ac:spMkLst>
        </pc:spChg>
        <pc:spChg chg="add del">
          <ac:chgData name="Cindy Fischer" userId="27cd420a-a4c2-4e54-a13f-fbf18e099d2d" providerId="ADAL" clId="{A54CFC03-E61F-4DE5-B631-D32DD6FD2A75}" dt="2023-06-15T17:02:15.139" v="4035" actId="26606"/>
          <ac:spMkLst>
            <pc:docMk/>
            <pc:sldMk cId="1775753452" sldId="807"/>
            <ac:spMk id="9" creationId="{3346177D-ADC4-4968-B747-5CFCD390B5B9}"/>
          </ac:spMkLst>
        </pc:spChg>
        <pc:spChg chg="add">
          <ac:chgData name="Cindy Fischer" userId="27cd420a-a4c2-4e54-a13f-fbf18e099d2d" providerId="ADAL" clId="{A54CFC03-E61F-4DE5-B631-D32DD6FD2A75}" dt="2023-06-15T17:02:38.206" v="4040" actId="26606"/>
          <ac:spMkLst>
            <pc:docMk/>
            <pc:sldMk cId="1775753452" sldId="807"/>
            <ac:spMk id="10" creationId="{DABE3E45-88CF-45D8-8D40-C773324D93F6}"/>
          </ac:spMkLst>
        </pc:spChg>
        <pc:spChg chg="add del">
          <ac:chgData name="Cindy Fischer" userId="27cd420a-a4c2-4e54-a13f-fbf18e099d2d" providerId="ADAL" clId="{A54CFC03-E61F-4DE5-B631-D32DD6FD2A75}" dt="2023-06-15T17:02:15.139" v="4035" actId="26606"/>
          <ac:spMkLst>
            <pc:docMk/>
            <pc:sldMk cId="1775753452" sldId="807"/>
            <ac:spMk id="11" creationId="{0844A943-BF79-4FEA-ABB1-3BD54D236606}"/>
          </ac:spMkLst>
        </pc:spChg>
        <pc:spChg chg="add del">
          <ac:chgData name="Cindy Fischer" userId="27cd420a-a4c2-4e54-a13f-fbf18e099d2d" providerId="ADAL" clId="{A54CFC03-E61F-4DE5-B631-D32DD6FD2A75}" dt="2023-06-15T17:02:15.139" v="4035" actId="26606"/>
          <ac:spMkLst>
            <pc:docMk/>
            <pc:sldMk cId="1775753452" sldId="807"/>
            <ac:spMk id="13" creationId="{6437CC72-F4A8-4DC3-AFAB-D22C482C8100}"/>
          </ac:spMkLst>
        </pc:spChg>
        <pc:spChg chg="add">
          <ac:chgData name="Cindy Fischer" userId="27cd420a-a4c2-4e54-a13f-fbf18e099d2d" providerId="ADAL" clId="{A54CFC03-E61F-4DE5-B631-D32DD6FD2A75}" dt="2023-06-15T17:02:38.206" v="4040" actId="26606"/>
          <ac:spMkLst>
            <pc:docMk/>
            <pc:sldMk cId="1775753452" sldId="807"/>
            <ac:spMk id="14" creationId="{B91ECDA9-56DC-4270-8F33-01C5637B8CEB}"/>
          </ac:spMkLst>
        </pc:spChg>
        <pc:spChg chg="add del">
          <ac:chgData name="Cindy Fischer" userId="27cd420a-a4c2-4e54-a13f-fbf18e099d2d" providerId="ADAL" clId="{A54CFC03-E61F-4DE5-B631-D32DD6FD2A75}" dt="2023-06-15T17:02:20.295" v="4037" actId="26606"/>
          <ac:spMkLst>
            <pc:docMk/>
            <pc:sldMk cId="1775753452" sldId="807"/>
            <ac:spMk id="15" creationId="{DABE3E45-88CF-45D8-8D40-C773324D93F6}"/>
          </ac:spMkLst>
        </pc:spChg>
        <pc:spChg chg="add del">
          <ac:chgData name="Cindy Fischer" userId="27cd420a-a4c2-4e54-a13f-fbf18e099d2d" providerId="ADAL" clId="{A54CFC03-E61F-4DE5-B631-D32DD6FD2A75}" dt="2023-06-15T17:02:20.295" v="4037" actId="26606"/>
          <ac:spMkLst>
            <pc:docMk/>
            <pc:sldMk cId="1775753452" sldId="807"/>
            <ac:spMk id="16" creationId="{1CD81A2A-6ED4-4EF4-A14C-912D31E14800}"/>
          </ac:spMkLst>
        </pc:spChg>
        <pc:spChg chg="add del">
          <ac:chgData name="Cindy Fischer" userId="27cd420a-a4c2-4e54-a13f-fbf18e099d2d" providerId="ADAL" clId="{A54CFC03-E61F-4DE5-B631-D32DD6FD2A75}" dt="2023-06-15T17:02:20.295" v="4037" actId="26606"/>
          <ac:spMkLst>
            <pc:docMk/>
            <pc:sldMk cId="1775753452" sldId="807"/>
            <ac:spMk id="18" creationId="{1661932C-CA15-4E17-B115-FAE7CBEE4789}"/>
          </ac:spMkLst>
        </pc:spChg>
        <pc:spChg chg="add del">
          <ac:chgData name="Cindy Fischer" userId="27cd420a-a4c2-4e54-a13f-fbf18e099d2d" providerId="ADAL" clId="{A54CFC03-E61F-4DE5-B631-D32DD6FD2A75}" dt="2023-06-15T17:02:20.295" v="4037" actId="26606"/>
          <ac:spMkLst>
            <pc:docMk/>
            <pc:sldMk cId="1775753452" sldId="807"/>
            <ac:spMk id="19" creationId="{B91ECDA9-56DC-4270-8F33-01C5637B8CEB}"/>
          </ac:spMkLst>
        </pc:spChg>
        <pc:spChg chg="add del">
          <ac:chgData name="Cindy Fischer" userId="27cd420a-a4c2-4e54-a13f-fbf18e099d2d" providerId="ADAL" clId="{A54CFC03-E61F-4DE5-B631-D32DD6FD2A75}" dt="2023-06-15T17:02:20.295" v="4037" actId="26606"/>
          <ac:spMkLst>
            <pc:docMk/>
            <pc:sldMk cId="1775753452" sldId="807"/>
            <ac:spMk id="20" creationId="{8590ADD5-9383-4D3D-9047-3DA2593CCB5D}"/>
          </ac:spMkLst>
        </pc:spChg>
        <pc:spChg chg="add del">
          <ac:chgData name="Cindy Fischer" userId="27cd420a-a4c2-4e54-a13f-fbf18e099d2d" providerId="ADAL" clId="{A54CFC03-E61F-4DE5-B631-D32DD6FD2A75}" dt="2023-06-15T17:02:20.295" v="4037" actId="26606"/>
          <ac:spMkLst>
            <pc:docMk/>
            <pc:sldMk cId="1775753452" sldId="807"/>
            <ac:spMk id="21" creationId="{75F47824-961D-465D-84F9-EAE11BC6173B}"/>
          </ac:spMkLst>
        </pc:spChg>
        <pc:spChg chg="add">
          <ac:chgData name="Cindy Fischer" userId="27cd420a-a4c2-4e54-a13f-fbf18e099d2d" providerId="ADAL" clId="{A54CFC03-E61F-4DE5-B631-D32DD6FD2A75}" dt="2023-06-15T17:02:38.206" v="4040" actId="26606"/>
          <ac:spMkLst>
            <pc:docMk/>
            <pc:sldMk cId="1775753452" sldId="807"/>
            <ac:spMk id="22" creationId="{75F47824-961D-465D-84F9-EAE11BC6173B}"/>
          </ac:spMkLst>
        </pc:spChg>
        <pc:spChg chg="add del">
          <ac:chgData name="Cindy Fischer" userId="27cd420a-a4c2-4e54-a13f-fbf18e099d2d" providerId="ADAL" clId="{A54CFC03-E61F-4DE5-B631-D32DD6FD2A75}" dt="2023-06-15T17:02:20.295" v="4037" actId="26606"/>
          <ac:spMkLst>
            <pc:docMk/>
            <pc:sldMk cId="1775753452" sldId="807"/>
            <ac:spMk id="23" creationId="{FEC9DA3E-C1D7-472D-B7C0-F71AE41FBA23}"/>
          </ac:spMkLst>
        </pc:spChg>
        <pc:spChg chg="add">
          <ac:chgData name="Cindy Fischer" userId="27cd420a-a4c2-4e54-a13f-fbf18e099d2d" providerId="ADAL" clId="{A54CFC03-E61F-4DE5-B631-D32DD6FD2A75}" dt="2023-06-15T17:02:38.206" v="4040" actId="26606"/>
          <ac:spMkLst>
            <pc:docMk/>
            <pc:sldMk cId="1775753452" sldId="807"/>
            <ac:spMk id="24" creationId="{FEC9DA3E-C1D7-472D-B7C0-F71AE41FBA23}"/>
          </ac:spMkLst>
        </pc:spChg>
        <pc:spChg chg="add del">
          <ac:chgData name="Cindy Fischer" userId="27cd420a-a4c2-4e54-a13f-fbf18e099d2d" providerId="ADAL" clId="{A54CFC03-E61F-4DE5-B631-D32DD6FD2A75}" dt="2023-06-15T17:02:33.062" v="4039" actId="26606"/>
          <ac:spMkLst>
            <pc:docMk/>
            <pc:sldMk cId="1775753452" sldId="807"/>
            <ac:spMk id="25" creationId="{7FF47CB7-972F-479F-A36D-9E72D26EC8DA}"/>
          </ac:spMkLst>
        </pc:spChg>
        <pc:spChg chg="add del">
          <ac:chgData name="Cindy Fischer" userId="27cd420a-a4c2-4e54-a13f-fbf18e099d2d" providerId="ADAL" clId="{A54CFC03-E61F-4DE5-B631-D32DD6FD2A75}" dt="2023-06-15T17:02:33.062" v="4039" actId="26606"/>
          <ac:spMkLst>
            <pc:docMk/>
            <pc:sldMk cId="1775753452" sldId="807"/>
            <ac:spMk id="26" creationId="{0D153B68-5844-490D-8E67-F616D6D721CA}"/>
          </ac:spMkLst>
        </pc:spChg>
        <pc:spChg chg="add del">
          <ac:chgData name="Cindy Fischer" userId="27cd420a-a4c2-4e54-a13f-fbf18e099d2d" providerId="ADAL" clId="{A54CFC03-E61F-4DE5-B631-D32DD6FD2A75}" dt="2023-06-15T17:02:33.062" v="4039" actId="26606"/>
          <ac:spMkLst>
            <pc:docMk/>
            <pc:sldMk cId="1775753452" sldId="807"/>
            <ac:spMk id="27" creationId="{9A0D773F-7A7D-4DBB-9DEA-86BB8B8F4BC8}"/>
          </ac:spMkLst>
        </pc:spChg>
        <pc:picChg chg="add mod">
          <ac:chgData name="Cindy Fischer" userId="27cd420a-a4c2-4e54-a13f-fbf18e099d2d" providerId="ADAL" clId="{A54CFC03-E61F-4DE5-B631-D32DD6FD2A75}" dt="2023-06-15T17:02:38.206" v="4040" actId="26606"/>
          <ac:picMkLst>
            <pc:docMk/>
            <pc:sldMk cId="1775753452" sldId="807"/>
            <ac:picMk id="4" creationId="{F50CBF05-3319-DBAD-83F9-339F7FAB7664}"/>
          </ac:picMkLst>
        </pc:picChg>
        <pc:picChg chg="del">
          <ac:chgData name="Cindy Fischer" userId="27cd420a-a4c2-4e54-a13f-fbf18e099d2d" providerId="ADAL" clId="{A54CFC03-E61F-4DE5-B631-D32DD6FD2A75}" dt="2023-06-15T16:45:52.539" v="3535" actId="478"/>
          <ac:picMkLst>
            <pc:docMk/>
            <pc:sldMk cId="1775753452" sldId="807"/>
            <ac:picMk id="5" creationId="{F5CB9C87-1CEB-5735-C16A-269054F0CE96}"/>
          </ac:picMkLst>
        </pc:picChg>
        <pc:cxnChg chg="add">
          <ac:chgData name="Cindy Fischer" userId="27cd420a-a4c2-4e54-a13f-fbf18e099d2d" providerId="ADAL" clId="{A54CFC03-E61F-4DE5-B631-D32DD6FD2A75}" dt="2023-06-15T17:02:38.206" v="4040" actId="26606"/>
          <ac:cxnSpMkLst>
            <pc:docMk/>
            <pc:sldMk cId="1775753452" sldId="807"/>
            <ac:cxnSpMk id="12" creationId="{49CD1692-827B-4C8D-B4A1-134FD04CF45C}"/>
          </ac:cxnSpMkLst>
        </pc:cxnChg>
        <pc:cxnChg chg="add del">
          <ac:chgData name="Cindy Fischer" userId="27cd420a-a4c2-4e54-a13f-fbf18e099d2d" providerId="ADAL" clId="{A54CFC03-E61F-4DE5-B631-D32DD6FD2A75}" dt="2023-06-15T17:02:20.295" v="4037" actId="26606"/>
          <ac:cxnSpMkLst>
            <pc:docMk/>
            <pc:sldMk cId="1775753452" sldId="807"/>
            <ac:cxnSpMk id="17" creationId="{49CD1692-827B-4C8D-B4A1-134FD04CF45C}"/>
          </ac:cxnSpMkLst>
        </pc:cxnChg>
      </pc:sldChg>
      <pc:sldChg chg="modSp new del mod">
        <pc:chgData name="Cindy Fischer" userId="27cd420a-a4c2-4e54-a13f-fbf18e099d2d" providerId="ADAL" clId="{A54CFC03-E61F-4DE5-B631-D32DD6FD2A75}" dt="2023-06-15T16:44:00.286" v="3329" actId="2696"/>
        <pc:sldMkLst>
          <pc:docMk/>
          <pc:sldMk cId="2606908890" sldId="807"/>
        </pc:sldMkLst>
        <pc:spChg chg="mod">
          <ac:chgData name="Cindy Fischer" userId="27cd420a-a4c2-4e54-a13f-fbf18e099d2d" providerId="ADAL" clId="{A54CFC03-E61F-4DE5-B631-D32DD6FD2A75}" dt="2023-06-15T16:43:55.917" v="3328" actId="20577"/>
          <ac:spMkLst>
            <pc:docMk/>
            <pc:sldMk cId="2606908890" sldId="807"/>
            <ac:spMk id="2" creationId="{0F75091F-D5EE-A7E2-4263-0B8FB88AA3BF}"/>
          </ac:spMkLst>
        </pc:spChg>
      </pc:sldChg>
      <pc:sldChg chg="addSp delSp modSp add mod ord setBg">
        <pc:chgData name="Cindy Fischer" userId="27cd420a-a4c2-4e54-a13f-fbf18e099d2d" providerId="ADAL" clId="{A54CFC03-E61F-4DE5-B631-D32DD6FD2A75}" dt="2023-06-20T14:39:59.553" v="4100" actId="1076"/>
        <pc:sldMkLst>
          <pc:docMk/>
          <pc:sldMk cId="3895649531" sldId="808"/>
        </pc:sldMkLst>
        <pc:spChg chg="mod">
          <ac:chgData name="Cindy Fischer" userId="27cd420a-a4c2-4e54-a13f-fbf18e099d2d" providerId="ADAL" clId="{A54CFC03-E61F-4DE5-B631-D32DD6FD2A75}" dt="2023-06-15T16:56:40" v="4006" actId="26606"/>
          <ac:spMkLst>
            <pc:docMk/>
            <pc:sldMk cId="3895649531" sldId="808"/>
            <ac:spMk id="2" creationId="{215CD737-2653-5879-8B91-99A628BBDFF1}"/>
          </ac:spMkLst>
        </pc:spChg>
        <pc:spChg chg="del mod">
          <ac:chgData name="Cindy Fischer" userId="27cd420a-a4c2-4e54-a13f-fbf18e099d2d" providerId="ADAL" clId="{A54CFC03-E61F-4DE5-B631-D32DD6FD2A75}" dt="2023-06-15T16:56:40" v="4006" actId="26606"/>
          <ac:spMkLst>
            <pc:docMk/>
            <pc:sldMk cId="3895649531" sldId="808"/>
            <ac:spMk id="3" creationId="{89FA5EBF-29FF-5E03-5A92-3842E38205CD}"/>
          </ac:spMkLst>
        </pc:spChg>
        <pc:spChg chg="add">
          <ac:chgData name="Cindy Fischer" userId="27cd420a-a4c2-4e54-a13f-fbf18e099d2d" providerId="ADAL" clId="{A54CFC03-E61F-4DE5-B631-D32DD6FD2A75}" dt="2023-06-15T16:56:40" v="4006" actId="26606"/>
          <ac:spMkLst>
            <pc:docMk/>
            <pc:sldMk cId="3895649531" sldId="808"/>
            <ac:spMk id="9" creationId="{BACC6370-2D7E-4714-9D71-7542949D7D5D}"/>
          </ac:spMkLst>
        </pc:spChg>
        <pc:spChg chg="add">
          <ac:chgData name="Cindy Fischer" userId="27cd420a-a4c2-4e54-a13f-fbf18e099d2d" providerId="ADAL" clId="{A54CFC03-E61F-4DE5-B631-D32DD6FD2A75}" dt="2023-06-15T16:56:40" v="4006" actId="26606"/>
          <ac:spMkLst>
            <pc:docMk/>
            <pc:sldMk cId="3895649531" sldId="808"/>
            <ac:spMk id="11" creationId="{F68B3F68-107C-434F-AA38-110D5EA91B85}"/>
          </ac:spMkLst>
        </pc:spChg>
        <pc:spChg chg="add">
          <ac:chgData name="Cindy Fischer" userId="27cd420a-a4c2-4e54-a13f-fbf18e099d2d" providerId="ADAL" clId="{A54CFC03-E61F-4DE5-B631-D32DD6FD2A75}" dt="2023-06-15T16:56:40" v="4006" actId="26606"/>
          <ac:spMkLst>
            <pc:docMk/>
            <pc:sldMk cId="3895649531" sldId="808"/>
            <ac:spMk id="13" creationId="{AAD0DBB9-1A4B-4391-81D4-CB19F9AB918A}"/>
          </ac:spMkLst>
        </pc:spChg>
        <pc:spChg chg="add">
          <ac:chgData name="Cindy Fischer" userId="27cd420a-a4c2-4e54-a13f-fbf18e099d2d" providerId="ADAL" clId="{A54CFC03-E61F-4DE5-B631-D32DD6FD2A75}" dt="2023-06-15T16:56:40" v="4006" actId="26606"/>
          <ac:spMkLst>
            <pc:docMk/>
            <pc:sldMk cId="3895649531" sldId="808"/>
            <ac:spMk id="15" creationId="{063BBA22-50EA-4C4D-BE05-F1CE4E63AA56}"/>
          </ac:spMkLst>
        </pc:spChg>
        <pc:graphicFrameChg chg="add mod">
          <ac:chgData name="Cindy Fischer" userId="27cd420a-a4c2-4e54-a13f-fbf18e099d2d" providerId="ADAL" clId="{A54CFC03-E61F-4DE5-B631-D32DD6FD2A75}" dt="2023-06-20T14:39:59.553" v="4100" actId="1076"/>
          <ac:graphicFrameMkLst>
            <pc:docMk/>
            <pc:sldMk cId="3895649531" sldId="808"/>
            <ac:graphicFrameMk id="5" creationId="{68D5DF18-5768-7C22-C035-07F66197CF90}"/>
          </ac:graphicFrameMkLst>
        </pc:graphicFrameChg>
        <pc:picChg chg="del">
          <ac:chgData name="Cindy Fischer" userId="27cd420a-a4c2-4e54-a13f-fbf18e099d2d" providerId="ADAL" clId="{A54CFC03-E61F-4DE5-B631-D32DD6FD2A75}" dt="2023-06-15T16:52:57.379" v="3781" actId="478"/>
          <ac:picMkLst>
            <pc:docMk/>
            <pc:sldMk cId="3895649531" sldId="808"/>
            <ac:picMk id="4" creationId="{F50CBF05-3319-DBAD-83F9-339F7FAB7664}"/>
          </ac:picMkLst>
        </pc:picChg>
      </pc:sldChg>
      <pc:sldChg chg="addSp modSp new mod modShow">
        <pc:chgData name="Cindy Fischer" userId="27cd420a-a4c2-4e54-a13f-fbf18e099d2d" providerId="ADAL" clId="{A54CFC03-E61F-4DE5-B631-D32DD6FD2A75}" dt="2023-06-20T19:25:40.010" v="4386" actId="1076"/>
        <pc:sldMkLst>
          <pc:docMk/>
          <pc:sldMk cId="2012627143" sldId="809"/>
        </pc:sldMkLst>
        <pc:spChg chg="mod">
          <ac:chgData name="Cindy Fischer" userId="27cd420a-a4c2-4e54-a13f-fbf18e099d2d" providerId="ADAL" clId="{A54CFC03-E61F-4DE5-B631-D32DD6FD2A75}" dt="2023-06-20T19:23:36.624" v="4369"/>
          <ac:spMkLst>
            <pc:docMk/>
            <pc:sldMk cId="2012627143" sldId="809"/>
            <ac:spMk id="2" creationId="{EA64BCEF-122E-F224-971A-CBFDE790A1B2}"/>
          </ac:spMkLst>
        </pc:spChg>
        <pc:spChg chg="mod">
          <ac:chgData name="Cindy Fischer" userId="27cd420a-a4c2-4e54-a13f-fbf18e099d2d" providerId="ADAL" clId="{A54CFC03-E61F-4DE5-B631-D32DD6FD2A75}" dt="2023-06-20T19:24:59" v="4378" actId="113"/>
          <ac:spMkLst>
            <pc:docMk/>
            <pc:sldMk cId="2012627143" sldId="809"/>
            <ac:spMk id="3" creationId="{936E4594-A30F-FE87-818E-74729D42C836}"/>
          </ac:spMkLst>
        </pc:spChg>
        <pc:picChg chg="add mod">
          <ac:chgData name="Cindy Fischer" userId="27cd420a-a4c2-4e54-a13f-fbf18e099d2d" providerId="ADAL" clId="{A54CFC03-E61F-4DE5-B631-D32DD6FD2A75}" dt="2023-06-20T19:25:40.010" v="4386" actId="1076"/>
          <ac:picMkLst>
            <pc:docMk/>
            <pc:sldMk cId="2012627143" sldId="809"/>
            <ac:picMk id="4" creationId="{3C949B30-462B-1E6D-B0C2-C4760B952EF7}"/>
          </ac:picMkLst>
        </pc:picChg>
        <pc:picChg chg="add mod">
          <ac:chgData name="Cindy Fischer" userId="27cd420a-a4c2-4e54-a13f-fbf18e099d2d" providerId="ADAL" clId="{A54CFC03-E61F-4DE5-B631-D32DD6FD2A75}" dt="2023-06-20T19:25:10.067" v="4381" actId="1076"/>
          <ac:picMkLst>
            <pc:docMk/>
            <pc:sldMk cId="2012627143" sldId="809"/>
            <ac:picMk id="1026" creationId="{FEFDC54F-52D7-E761-A8B0-39F122A25E30}"/>
          </ac:picMkLst>
        </pc:picChg>
      </pc:sldChg>
      <pc:sldChg chg="add del">
        <pc:chgData name="Cindy Fischer" userId="27cd420a-a4c2-4e54-a13f-fbf18e099d2d" providerId="ADAL" clId="{A54CFC03-E61F-4DE5-B631-D32DD6FD2A75}" dt="2023-06-20T19:23:13.494" v="4367" actId="2696"/>
        <pc:sldMkLst>
          <pc:docMk/>
          <pc:sldMk cId="2973406440" sldId="809"/>
        </pc:sldMkLst>
      </pc:sldChg>
    </pc:docChg>
  </pc:docChgLst>
  <pc:docChgLst>
    <pc:chgData name="Cindy Fischer" userId="27cd420a-a4c2-4e54-a13f-fbf18e099d2d" providerId="ADAL" clId="{BC44E15D-AD59-4D73-858D-94C47E48AD72}"/>
    <pc:docChg chg="undo custSel delSld modSld delMainMaster">
      <pc:chgData name="Cindy Fischer" userId="27cd420a-a4c2-4e54-a13f-fbf18e099d2d" providerId="ADAL" clId="{BC44E15D-AD59-4D73-858D-94C47E48AD72}" dt="2023-09-13T19:19:48.465" v="24" actId="47"/>
      <pc:docMkLst>
        <pc:docMk/>
      </pc:docMkLst>
      <pc:sldChg chg="modSp mod">
        <pc:chgData name="Cindy Fischer" userId="27cd420a-a4c2-4e54-a13f-fbf18e099d2d" providerId="ADAL" clId="{BC44E15D-AD59-4D73-858D-94C47E48AD72}" dt="2023-09-13T19:17:11.711" v="16" actId="20577"/>
        <pc:sldMkLst>
          <pc:docMk/>
          <pc:sldMk cId="1827725048" sldId="258"/>
        </pc:sldMkLst>
        <pc:spChg chg="mod">
          <ac:chgData name="Cindy Fischer" userId="27cd420a-a4c2-4e54-a13f-fbf18e099d2d" providerId="ADAL" clId="{BC44E15D-AD59-4D73-858D-94C47E48AD72}" dt="2023-09-13T19:17:11.711" v="16" actId="20577"/>
          <ac:spMkLst>
            <pc:docMk/>
            <pc:sldMk cId="1827725048" sldId="258"/>
            <ac:spMk id="2" creationId="{D19D7393-74B6-405B-8E1D-4ACCB68713ED}"/>
          </ac:spMkLst>
        </pc:spChg>
      </pc:sldChg>
      <pc:sldChg chg="del">
        <pc:chgData name="Cindy Fischer" userId="27cd420a-a4c2-4e54-a13f-fbf18e099d2d" providerId="ADAL" clId="{BC44E15D-AD59-4D73-858D-94C47E48AD72}" dt="2023-09-13T19:17:00.426" v="0" actId="47"/>
        <pc:sldMkLst>
          <pc:docMk/>
          <pc:sldMk cId="4007918254" sldId="262"/>
        </pc:sldMkLst>
      </pc:sldChg>
      <pc:sldChg chg="del">
        <pc:chgData name="Cindy Fischer" userId="27cd420a-a4c2-4e54-a13f-fbf18e099d2d" providerId="ADAL" clId="{BC44E15D-AD59-4D73-858D-94C47E48AD72}" dt="2023-09-13T19:17:00.426" v="0" actId="47"/>
        <pc:sldMkLst>
          <pc:docMk/>
          <pc:sldMk cId="2383531997" sldId="263"/>
        </pc:sldMkLst>
      </pc:sldChg>
      <pc:sldChg chg="del">
        <pc:chgData name="Cindy Fischer" userId="27cd420a-a4c2-4e54-a13f-fbf18e099d2d" providerId="ADAL" clId="{BC44E15D-AD59-4D73-858D-94C47E48AD72}" dt="2023-09-13T19:17:00.426" v="0" actId="47"/>
        <pc:sldMkLst>
          <pc:docMk/>
          <pc:sldMk cId="72287736" sldId="264"/>
        </pc:sldMkLst>
      </pc:sldChg>
      <pc:sldChg chg="del">
        <pc:chgData name="Cindy Fischer" userId="27cd420a-a4c2-4e54-a13f-fbf18e099d2d" providerId="ADAL" clId="{BC44E15D-AD59-4D73-858D-94C47E48AD72}" dt="2023-09-13T19:17:00.426" v="0" actId="47"/>
        <pc:sldMkLst>
          <pc:docMk/>
          <pc:sldMk cId="2786077259" sldId="265"/>
        </pc:sldMkLst>
      </pc:sldChg>
      <pc:sldChg chg="del">
        <pc:chgData name="Cindy Fischer" userId="27cd420a-a4c2-4e54-a13f-fbf18e099d2d" providerId="ADAL" clId="{BC44E15D-AD59-4D73-858D-94C47E48AD72}" dt="2023-09-13T19:17:00.426" v="0" actId="47"/>
        <pc:sldMkLst>
          <pc:docMk/>
          <pc:sldMk cId="3900833555" sldId="266"/>
        </pc:sldMkLst>
      </pc:sldChg>
      <pc:sldChg chg="del">
        <pc:chgData name="Cindy Fischer" userId="27cd420a-a4c2-4e54-a13f-fbf18e099d2d" providerId="ADAL" clId="{BC44E15D-AD59-4D73-858D-94C47E48AD72}" dt="2023-09-13T19:17:00.426" v="0" actId="47"/>
        <pc:sldMkLst>
          <pc:docMk/>
          <pc:sldMk cId="1121864415" sldId="268"/>
        </pc:sldMkLst>
      </pc:sldChg>
      <pc:sldChg chg="del">
        <pc:chgData name="Cindy Fischer" userId="27cd420a-a4c2-4e54-a13f-fbf18e099d2d" providerId="ADAL" clId="{BC44E15D-AD59-4D73-858D-94C47E48AD72}" dt="2023-09-13T19:17:15.736" v="17" actId="47"/>
        <pc:sldMkLst>
          <pc:docMk/>
          <pc:sldMk cId="2085960557" sldId="271"/>
        </pc:sldMkLst>
      </pc:sldChg>
      <pc:sldChg chg="addSp delSp modSp del mod">
        <pc:chgData name="Cindy Fischer" userId="27cd420a-a4c2-4e54-a13f-fbf18e099d2d" providerId="ADAL" clId="{BC44E15D-AD59-4D73-858D-94C47E48AD72}" dt="2023-09-13T19:18:34.157" v="20" actId="47"/>
        <pc:sldMkLst>
          <pc:docMk/>
          <pc:sldMk cId="393700066" sldId="273"/>
        </pc:sldMkLst>
        <pc:spChg chg="add del mod">
          <ac:chgData name="Cindy Fischer" userId="27cd420a-a4c2-4e54-a13f-fbf18e099d2d" providerId="ADAL" clId="{BC44E15D-AD59-4D73-858D-94C47E48AD72}" dt="2023-09-13T19:18:12.122" v="19" actId="478"/>
          <ac:spMkLst>
            <pc:docMk/>
            <pc:sldMk cId="393700066" sldId="273"/>
            <ac:spMk id="4" creationId="{19B061D7-AAE0-D45A-33CC-9F88FF83B2DB}"/>
          </ac:spMkLst>
        </pc:spChg>
        <pc:picChg chg="add del">
          <ac:chgData name="Cindy Fischer" userId="27cd420a-a4c2-4e54-a13f-fbf18e099d2d" providerId="ADAL" clId="{BC44E15D-AD59-4D73-858D-94C47E48AD72}" dt="2023-09-13T19:18:12.122" v="19" actId="478"/>
          <ac:picMkLst>
            <pc:docMk/>
            <pc:sldMk cId="393700066" sldId="273"/>
            <ac:picMk id="7" creationId="{5018AE6E-23AE-AB9C-913E-E3322084D488}"/>
          </ac:picMkLst>
        </pc:picChg>
      </pc:sldChg>
      <pc:sldChg chg="modNotesTx">
        <pc:chgData name="Cindy Fischer" userId="27cd420a-a4c2-4e54-a13f-fbf18e099d2d" providerId="ADAL" clId="{BC44E15D-AD59-4D73-858D-94C47E48AD72}" dt="2023-09-13T19:19:18.259" v="23" actId="20577"/>
        <pc:sldMkLst>
          <pc:docMk/>
          <pc:sldMk cId="1138097876" sldId="274"/>
        </pc:sldMkLst>
      </pc:sldChg>
      <pc:sldChg chg="del">
        <pc:chgData name="Cindy Fischer" userId="27cd420a-a4c2-4e54-a13f-fbf18e099d2d" providerId="ADAL" clId="{BC44E15D-AD59-4D73-858D-94C47E48AD72}" dt="2023-09-13T19:17:00.426" v="0" actId="47"/>
        <pc:sldMkLst>
          <pc:docMk/>
          <pc:sldMk cId="2389325694" sldId="278"/>
        </pc:sldMkLst>
      </pc:sldChg>
      <pc:sldChg chg="del">
        <pc:chgData name="Cindy Fischer" userId="27cd420a-a4c2-4e54-a13f-fbf18e099d2d" providerId="ADAL" clId="{BC44E15D-AD59-4D73-858D-94C47E48AD72}" dt="2023-09-13T19:17:00.426" v="0" actId="47"/>
        <pc:sldMkLst>
          <pc:docMk/>
          <pc:sldMk cId="2471133688" sldId="279"/>
        </pc:sldMkLst>
      </pc:sldChg>
      <pc:sldChg chg="del">
        <pc:chgData name="Cindy Fischer" userId="27cd420a-a4c2-4e54-a13f-fbf18e099d2d" providerId="ADAL" clId="{BC44E15D-AD59-4D73-858D-94C47E48AD72}" dt="2023-09-13T19:17:00.426" v="0" actId="47"/>
        <pc:sldMkLst>
          <pc:docMk/>
          <pc:sldMk cId="3729933717" sldId="280"/>
        </pc:sldMkLst>
      </pc:sldChg>
      <pc:sldChg chg="del">
        <pc:chgData name="Cindy Fischer" userId="27cd420a-a4c2-4e54-a13f-fbf18e099d2d" providerId="ADAL" clId="{BC44E15D-AD59-4D73-858D-94C47E48AD72}" dt="2023-09-13T19:17:00.426" v="0" actId="47"/>
        <pc:sldMkLst>
          <pc:docMk/>
          <pc:sldMk cId="3666139224" sldId="284"/>
        </pc:sldMkLst>
      </pc:sldChg>
      <pc:sldChg chg="del">
        <pc:chgData name="Cindy Fischer" userId="27cd420a-a4c2-4e54-a13f-fbf18e099d2d" providerId="ADAL" clId="{BC44E15D-AD59-4D73-858D-94C47E48AD72}" dt="2023-09-13T19:19:48.465" v="24" actId="47"/>
        <pc:sldMkLst>
          <pc:docMk/>
          <pc:sldMk cId="1743354095" sldId="295"/>
        </pc:sldMkLst>
      </pc:sldChg>
      <pc:sldChg chg="del">
        <pc:chgData name="Cindy Fischer" userId="27cd420a-a4c2-4e54-a13f-fbf18e099d2d" providerId="ADAL" clId="{BC44E15D-AD59-4D73-858D-94C47E48AD72}" dt="2023-09-13T19:19:48.465" v="24" actId="47"/>
        <pc:sldMkLst>
          <pc:docMk/>
          <pc:sldMk cId="791687817" sldId="300"/>
        </pc:sldMkLst>
      </pc:sldChg>
      <pc:sldChg chg="del">
        <pc:chgData name="Cindy Fischer" userId="27cd420a-a4c2-4e54-a13f-fbf18e099d2d" providerId="ADAL" clId="{BC44E15D-AD59-4D73-858D-94C47E48AD72}" dt="2023-09-13T19:19:48.465" v="24" actId="47"/>
        <pc:sldMkLst>
          <pc:docMk/>
          <pc:sldMk cId="1294882390" sldId="301"/>
        </pc:sldMkLst>
      </pc:sldChg>
      <pc:sldChg chg="del">
        <pc:chgData name="Cindy Fischer" userId="27cd420a-a4c2-4e54-a13f-fbf18e099d2d" providerId="ADAL" clId="{BC44E15D-AD59-4D73-858D-94C47E48AD72}" dt="2023-09-13T19:19:48.465" v="24" actId="47"/>
        <pc:sldMkLst>
          <pc:docMk/>
          <pc:sldMk cId="324683777" sldId="302"/>
        </pc:sldMkLst>
      </pc:sldChg>
      <pc:sldChg chg="del">
        <pc:chgData name="Cindy Fischer" userId="27cd420a-a4c2-4e54-a13f-fbf18e099d2d" providerId="ADAL" clId="{BC44E15D-AD59-4D73-858D-94C47E48AD72}" dt="2023-09-13T19:19:48.465" v="24" actId="47"/>
        <pc:sldMkLst>
          <pc:docMk/>
          <pc:sldMk cId="1222712563" sldId="792"/>
        </pc:sldMkLst>
      </pc:sldChg>
      <pc:sldMasterChg chg="delSldLayout">
        <pc:chgData name="Cindy Fischer" userId="27cd420a-a4c2-4e54-a13f-fbf18e099d2d" providerId="ADAL" clId="{BC44E15D-AD59-4D73-858D-94C47E48AD72}" dt="2023-09-13T19:17:00.426" v="0" actId="47"/>
        <pc:sldMasterMkLst>
          <pc:docMk/>
          <pc:sldMasterMk cId="3268307245" sldId="2147483648"/>
        </pc:sldMasterMkLst>
        <pc:sldLayoutChg chg="del">
          <pc:chgData name="Cindy Fischer" userId="27cd420a-a4c2-4e54-a13f-fbf18e099d2d" providerId="ADAL" clId="{BC44E15D-AD59-4D73-858D-94C47E48AD72}" dt="2023-09-13T19:17:00.426" v="0" actId="47"/>
          <pc:sldLayoutMkLst>
            <pc:docMk/>
            <pc:sldMasterMk cId="3268307245" sldId="2147483648"/>
            <pc:sldLayoutMk cId="2188083721" sldId="2147483662"/>
          </pc:sldLayoutMkLst>
        </pc:sldLayoutChg>
      </pc:sldMasterChg>
      <pc:sldMasterChg chg="del delSldLayout">
        <pc:chgData name="Cindy Fischer" userId="27cd420a-a4c2-4e54-a13f-fbf18e099d2d" providerId="ADAL" clId="{BC44E15D-AD59-4D73-858D-94C47E48AD72}" dt="2023-09-13T19:19:48.465" v="24" actId="47"/>
        <pc:sldMasterMkLst>
          <pc:docMk/>
          <pc:sldMasterMk cId="1477457973" sldId="2147483663"/>
        </pc:sldMasterMkLst>
        <pc:sldLayoutChg chg="del">
          <pc:chgData name="Cindy Fischer" userId="27cd420a-a4c2-4e54-a13f-fbf18e099d2d" providerId="ADAL" clId="{BC44E15D-AD59-4D73-858D-94C47E48AD72}" dt="2023-09-13T19:19:48.465" v="24" actId="47"/>
          <pc:sldLayoutMkLst>
            <pc:docMk/>
            <pc:sldMasterMk cId="1477457973" sldId="2147483663"/>
            <pc:sldLayoutMk cId="1938299119" sldId="2147483664"/>
          </pc:sldLayoutMkLst>
        </pc:sldLayoutChg>
        <pc:sldLayoutChg chg="del">
          <pc:chgData name="Cindy Fischer" userId="27cd420a-a4c2-4e54-a13f-fbf18e099d2d" providerId="ADAL" clId="{BC44E15D-AD59-4D73-858D-94C47E48AD72}" dt="2023-09-13T19:19:48.465" v="24" actId="47"/>
          <pc:sldLayoutMkLst>
            <pc:docMk/>
            <pc:sldMasterMk cId="1477457973" sldId="2147483663"/>
            <pc:sldLayoutMk cId="3215597541" sldId="2147483665"/>
          </pc:sldLayoutMkLst>
        </pc:sldLayoutChg>
        <pc:sldLayoutChg chg="del">
          <pc:chgData name="Cindy Fischer" userId="27cd420a-a4c2-4e54-a13f-fbf18e099d2d" providerId="ADAL" clId="{BC44E15D-AD59-4D73-858D-94C47E48AD72}" dt="2023-09-13T19:19:48.465" v="24" actId="47"/>
          <pc:sldLayoutMkLst>
            <pc:docMk/>
            <pc:sldMasterMk cId="1477457973" sldId="2147483663"/>
            <pc:sldLayoutMk cId="853373892" sldId="2147483666"/>
          </pc:sldLayoutMkLst>
        </pc:sldLayoutChg>
        <pc:sldLayoutChg chg="del">
          <pc:chgData name="Cindy Fischer" userId="27cd420a-a4c2-4e54-a13f-fbf18e099d2d" providerId="ADAL" clId="{BC44E15D-AD59-4D73-858D-94C47E48AD72}" dt="2023-09-13T19:19:48.465" v="24" actId="47"/>
          <pc:sldLayoutMkLst>
            <pc:docMk/>
            <pc:sldMasterMk cId="1477457973" sldId="2147483663"/>
            <pc:sldLayoutMk cId="2957706061" sldId="2147483667"/>
          </pc:sldLayoutMkLst>
        </pc:sldLayoutChg>
        <pc:sldLayoutChg chg="del">
          <pc:chgData name="Cindy Fischer" userId="27cd420a-a4c2-4e54-a13f-fbf18e099d2d" providerId="ADAL" clId="{BC44E15D-AD59-4D73-858D-94C47E48AD72}" dt="2023-09-13T19:19:48.465" v="24" actId="47"/>
          <pc:sldLayoutMkLst>
            <pc:docMk/>
            <pc:sldMasterMk cId="1477457973" sldId="2147483663"/>
            <pc:sldLayoutMk cId="4170050680" sldId="2147483668"/>
          </pc:sldLayoutMkLst>
        </pc:sldLayoutChg>
        <pc:sldLayoutChg chg="del">
          <pc:chgData name="Cindy Fischer" userId="27cd420a-a4c2-4e54-a13f-fbf18e099d2d" providerId="ADAL" clId="{BC44E15D-AD59-4D73-858D-94C47E48AD72}" dt="2023-09-13T19:19:48.465" v="24" actId="47"/>
          <pc:sldLayoutMkLst>
            <pc:docMk/>
            <pc:sldMasterMk cId="1477457973" sldId="2147483663"/>
            <pc:sldLayoutMk cId="218995983" sldId="2147483669"/>
          </pc:sldLayoutMkLst>
        </pc:sldLayoutChg>
        <pc:sldLayoutChg chg="del">
          <pc:chgData name="Cindy Fischer" userId="27cd420a-a4c2-4e54-a13f-fbf18e099d2d" providerId="ADAL" clId="{BC44E15D-AD59-4D73-858D-94C47E48AD72}" dt="2023-09-13T19:19:48.465" v="24" actId="47"/>
          <pc:sldLayoutMkLst>
            <pc:docMk/>
            <pc:sldMasterMk cId="1477457973" sldId="2147483663"/>
            <pc:sldLayoutMk cId="2173356508" sldId="2147483670"/>
          </pc:sldLayoutMkLst>
        </pc:sldLayoutChg>
        <pc:sldLayoutChg chg="del">
          <pc:chgData name="Cindy Fischer" userId="27cd420a-a4c2-4e54-a13f-fbf18e099d2d" providerId="ADAL" clId="{BC44E15D-AD59-4D73-858D-94C47E48AD72}" dt="2023-09-13T19:19:48.465" v="24" actId="47"/>
          <pc:sldLayoutMkLst>
            <pc:docMk/>
            <pc:sldMasterMk cId="1477457973" sldId="2147483663"/>
            <pc:sldLayoutMk cId="2131476147" sldId="2147483671"/>
          </pc:sldLayoutMkLst>
        </pc:sldLayoutChg>
      </pc:sldMasterChg>
    </pc:docChg>
  </pc:docChgLst>
  <pc:docChgLst>
    <pc:chgData name="Cindy Fischer" userId="27cd420a-a4c2-4e54-a13f-fbf18e099d2d" providerId="ADAL" clId="{1C867880-428E-421D-A8A2-A54A11F0EF3D}"/>
    <pc:docChg chg="delSld modSld sldOrd">
      <pc:chgData name="Cindy Fischer" userId="27cd420a-a4c2-4e54-a13f-fbf18e099d2d" providerId="ADAL" clId="{1C867880-428E-421D-A8A2-A54A11F0EF3D}" dt="2023-09-12T14:28:47.346" v="25"/>
      <pc:docMkLst>
        <pc:docMk/>
      </pc:docMkLst>
      <pc:sldChg chg="ord">
        <pc:chgData name="Cindy Fischer" userId="27cd420a-a4c2-4e54-a13f-fbf18e099d2d" providerId="ADAL" clId="{1C867880-428E-421D-A8A2-A54A11F0EF3D}" dt="2023-09-12T14:28:47.346" v="25"/>
        <pc:sldMkLst>
          <pc:docMk/>
          <pc:sldMk cId="393700066" sldId="273"/>
        </pc:sldMkLst>
      </pc:sldChg>
      <pc:sldChg chg="ord">
        <pc:chgData name="Cindy Fischer" userId="27cd420a-a4c2-4e54-a13f-fbf18e099d2d" providerId="ADAL" clId="{1C867880-428E-421D-A8A2-A54A11F0EF3D}" dt="2023-09-12T14:28:37.230" v="23"/>
        <pc:sldMkLst>
          <pc:docMk/>
          <pc:sldMk cId="1138097876" sldId="274"/>
        </pc:sldMkLst>
      </pc:sldChg>
      <pc:sldChg chg="del">
        <pc:chgData name="Cindy Fischer" userId="27cd420a-a4c2-4e54-a13f-fbf18e099d2d" providerId="ADAL" clId="{1C867880-428E-421D-A8A2-A54A11F0EF3D}" dt="2023-09-12T14:24:56.916" v="2" actId="2696"/>
        <pc:sldMkLst>
          <pc:docMk/>
          <pc:sldMk cId="223940505" sldId="285"/>
        </pc:sldMkLst>
      </pc:sldChg>
      <pc:sldChg chg="del">
        <pc:chgData name="Cindy Fischer" userId="27cd420a-a4c2-4e54-a13f-fbf18e099d2d" providerId="ADAL" clId="{1C867880-428E-421D-A8A2-A54A11F0EF3D}" dt="2023-09-12T14:24:53.474" v="1" actId="2696"/>
        <pc:sldMkLst>
          <pc:docMk/>
          <pc:sldMk cId="3745322638" sldId="286"/>
        </pc:sldMkLst>
      </pc:sldChg>
      <pc:sldChg chg="del">
        <pc:chgData name="Cindy Fischer" userId="27cd420a-a4c2-4e54-a13f-fbf18e099d2d" providerId="ADAL" clId="{1C867880-428E-421D-A8A2-A54A11F0EF3D}" dt="2023-09-12T14:25:20.123" v="5" actId="2696"/>
        <pc:sldMkLst>
          <pc:docMk/>
          <pc:sldMk cId="3095779027" sldId="290"/>
        </pc:sldMkLst>
      </pc:sldChg>
      <pc:sldChg chg="del">
        <pc:chgData name="Cindy Fischer" userId="27cd420a-a4c2-4e54-a13f-fbf18e099d2d" providerId="ADAL" clId="{1C867880-428E-421D-A8A2-A54A11F0EF3D}" dt="2023-09-12T14:25:16.661" v="4" actId="2696"/>
        <pc:sldMkLst>
          <pc:docMk/>
          <pc:sldMk cId="3830627991" sldId="291"/>
        </pc:sldMkLst>
      </pc:sldChg>
      <pc:sldChg chg="del">
        <pc:chgData name="Cindy Fischer" userId="27cd420a-a4c2-4e54-a13f-fbf18e099d2d" providerId="ADAL" clId="{1C867880-428E-421D-A8A2-A54A11F0EF3D}" dt="2023-09-12T14:25:11.418" v="3" actId="2696"/>
        <pc:sldMkLst>
          <pc:docMk/>
          <pc:sldMk cId="1590546334" sldId="292"/>
        </pc:sldMkLst>
      </pc:sldChg>
      <pc:sldChg chg="del">
        <pc:chgData name="Cindy Fischer" userId="27cd420a-a4c2-4e54-a13f-fbf18e099d2d" providerId="ADAL" clId="{1C867880-428E-421D-A8A2-A54A11F0EF3D}" dt="2023-09-12T14:24:24.826" v="0" actId="2696"/>
        <pc:sldMkLst>
          <pc:docMk/>
          <pc:sldMk cId="3318172065" sldId="293"/>
        </pc:sldMkLst>
      </pc:sldChg>
      <pc:sldChg chg="modSp mod">
        <pc:chgData name="Cindy Fischer" userId="27cd420a-a4c2-4e54-a13f-fbf18e099d2d" providerId="ADAL" clId="{1C867880-428E-421D-A8A2-A54A11F0EF3D}" dt="2023-09-12T14:28:04.953" v="20" actId="14100"/>
        <pc:sldMkLst>
          <pc:docMk/>
          <pc:sldMk cId="1743354095" sldId="295"/>
        </pc:sldMkLst>
        <pc:spChg chg="mod">
          <ac:chgData name="Cindy Fischer" userId="27cd420a-a4c2-4e54-a13f-fbf18e099d2d" providerId="ADAL" clId="{1C867880-428E-421D-A8A2-A54A11F0EF3D}" dt="2023-09-12T14:28:04.953" v="20" actId="14100"/>
          <ac:spMkLst>
            <pc:docMk/>
            <pc:sldMk cId="1743354095" sldId="295"/>
            <ac:spMk id="2" creationId="{D19D7393-74B6-405B-8E1D-4ACCB68713ED}"/>
          </ac:spMkLst>
        </pc:spChg>
      </pc:sldChg>
      <pc:sldChg chg="del">
        <pc:chgData name="Cindy Fischer" userId="27cd420a-a4c2-4e54-a13f-fbf18e099d2d" providerId="ADAL" clId="{1C867880-428E-421D-A8A2-A54A11F0EF3D}" dt="2023-09-12T14:28:17.295" v="21" actId="2696"/>
        <pc:sldMkLst>
          <pc:docMk/>
          <pc:sldMk cId="631527557" sldId="296"/>
        </pc:sldMkLst>
      </pc:sldChg>
      <pc:sldChg chg="del">
        <pc:chgData name="Cindy Fischer" userId="27cd420a-a4c2-4e54-a13f-fbf18e099d2d" providerId="ADAL" clId="{1C867880-428E-421D-A8A2-A54A11F0EF3D}" dt="2023-09-12T14:28:17.295" v="21" actId="2696"/>
        <pc:sldMkLst>
          <pc:docMk/>
          <pc:sldMk cId="224374549" sldId="297"/>
        </pc:sldMkLst>
      </pc:sldChg>
      <pc:sldChg chg="del">
        <pc:chgData name="Cindy Fischer" userId="27cd420a-a4c2-4e54-a13f-fbf18e099d2d" providerId="ADAL" clId="{1C867880-428E-421D-A8A2-A54A11F0EF3D}" dt="2023-09-12T14:26:06.571" v="9" actId="2696"/>
        <pc:sldMkLst>
          <pc:docMk/>
          <pc:sldMk cId="297738117" sldId="298"/>
        </pc:sldMkLst>
      </pc:sldChg>
      <pc:sldChg chg="del">
        <pc:chgData name="Cindy Fischer" userId="27cd420a-a4c2-4e54-a13f-fbf18e099d2d" providerId="ADAL" clId="{1C867880-428E-421D-A8A2-A54A11F0EF3D}" dt="2023-09-12T14:28:17.295" v="21" actId="2696"/>
        <pc:sldMkLst>
          <pc:docMk/>
          <pc:sldMk cId="1978890870" sldId="299"/>
        </pc:sldMkLst>
      </pc:sldChg>
      <pc:sldChg chg="del">
        <pc:chgData name="Cindy Fischer" userId="27cd420a-a4c2-4e54-a13f-fbf18e099d2d" providerId="ADAL" clId="{1C867880-428E-421D-A8A2-A54A11F0EF3D}" dt="2023-09-12T14:26:21.089" v="10" actId="2696"/>
        <pc:sldMkLst>
          <pc:docMk/>
          <pc:sldMk cId="1461955613" sldId="793"/>
        </pc:sldMkLst>
      </pc:sldChg>
      <pc:sldChg chg="del">
        <pc:chgData name="Cindy Fischer" userId="27cd420a-a4c2-4e54-a13f-fbf18e099d2d" providerId="ADAL" clId="{1C867880-428E-421D-A8A2-A54A11F0EF3D}" dt="2023-09-12T14:26:24.387" v="11" actId="2696"/>
        <pc:sldMkLst>
          <pc:docMk/>
          <pc:sldMk cId="3499308830" sldId="794"/>
        </pc:sldMkLst>
      </pc:sldChg>
      <pc:sldChg chg="del">
        <pc:chgData name="Cindy Fischer" userId="27cd420a-a4c2-4e54-a13f-fbf18e099d2d" providerId="ADAL" clId="{1C867880-428E-421D-A8A2-A54A11F0EF3D}" dt="2023-09-12T14:27:40.045" v="14" actId="2696"/>
        <pc:sldMkLst>
          <pc:docMk/>
          <pc:sldMk cId="2816365541" sldId="797"/>
        </pc:sldMkLst>
      </pc:sldChg>
      <pc:sldChg chg="del">
        <pc:chgData name="Cindy Fischer" userId="27cd420a-a4c2-4e54-a13f-fbf18e099d2d" providerId="ADAL" clId="{1C867880-428E-421D-A8A2-A54A11F0EF3D}" dt="2023-09-12T14:27:40.045" v="14" actId="2696"/>
        <pc:sldMkLst>
          <pc:docMk/>
          <pc:sldMk cId="983535601" sldId="798"/>
        </pc:sldMkLst>
      </pc:sldChg>
      <pc:sldChg chg="del">
        <pc:chgData name="Cindy Fischer" userId="27cd420a-a4c2-4e54-a13f-fbf18e099d2d" providerId="ADAL" clId="{1C867880-428E-421D-A8A2-A54A11F0EF3D}" dt="2023-09-12T14:27:40.045" v="14" actId="2696"/>
        <pc:sldMkLst>
          <pc:docMk/>
          <pc:sldMk cId="441197600" sldId="799"/>
        </pc:sldMkLst>
      </pc:sldChg>
      <pc:sldChg chg="del">
        <pc:chgData name="Cindy Fischer" userId="27cd420a-a4c2-4e54-a13f-fbf18e099d2d" providerId="ADAL" clId="{1C867880-428E-421D-A8A2-A54A11F0EF3D}" dt="2023-09-12T14:27:40.045" v="14" actId="2696"/>
        <pc:sldMkLst>
          <pc:docMk/>
          <pc:sldMk cId="567924191" sldId="800"/>
        </pc:sldMkLst>
      </pc:sldChg>
      <pc:sldChg chg="del">
        <pc:chgData name="Cindy Fischer" userId="27cd420a-a4c2-4e54-a13f-fbf18e099d2d" providerId="ADAL" clId="{1C867880-428E-421D-A8A2-A54A11F0EF3D}" dt="2023-09-12T14:27:40.045" v="14" actId="2696"/>
        <pc:sldMkLst>
          <pc:docMk/>
          <pc:sldMk cId="3466397488" sldId="802"/>
        </pc:sldMkLst>
      </pc:sldChg>
      <pc:sldChg chg="del">
        <pc:chgData name="Cindy Fischer" userId="27cd420a-a4c2-4e54-a13f-fbf18e099d2d" providerId="ADAL" clId="{1C867880-428E-421D-A8A2-A54A11F0EF3D}" dt="2023-09-12T14:25:30.350" v="6" actId="2696"/>
        <pc:sldMkLst>
          <pc:docMk/>
          <pc:sldMk cId="45926503" sldId="805"/>
        </pc:sldMkLst>
      </pc:sldChg>
      <pc:sldChg chg="del">
        <pc:chgData name="Cindy Fischer" userId="27cd420a-a4c2-4e54-a13f-fbf18e099d2d" providerId="ADAL" clId="{1C867880-428E-421D-A8A2-A54A11F0EF3D}" dt="2023-09-12T14:26:27.266" v="12" actId="2696"/>
        <pc:sldMkLst>
          <pc:docMk/>
          <pc:sldMk cId="663337988" sldId="806"/>
        </pc:sldMkLst>
      </pc:sldChg>
      <pc:sldChg chg="del">
        <pc:chgData name="Cindy Fischer" userId="27cd420a-a4c2-4e54-a13f-fbf18e099d2d" providerId="ADAL" clId="{1C867880-428E-421D-A8A2-A54A11F0EF3D}" dt="2023-09-12T14:25:39.611" v="7" actId="2696"/>
        <pc:sldMkLst>
          <pc:docMk/>
          <pc:sldMk cId="1775753452" sldId="807"/>
        </pc:sldMkLst>
      </pc:sldChg>
      <pc:sldChg chg="del">
        <pc:chgData name="Cindy Fischer" userId="27cd420a-a4c2-4e54-a13f-fbf18e099d2d" providerId="ADAL" clId="{1C867880-428E-421D-A8A2-A54A11F0EF3D}" dt="2023-09-12T14:27:30.002" v="13" actId="2696"/>
        <pc:sldMkLst>
          <pc:docMk/>
          <pc:sldMk cId="3895649531" sldId="808"/>
        </pc:sldMkLst>
      </pc:sldChg>
      <pc:sldChg chg="del">
        <pc:chgData name="Cindy Fischer" userId="27cd420a-a4c2-4e54-a13f-fbf18e099d2d" providerId="ADAL" clId="{1C867880-428E-421D-A8A2-A54A11F0EF3D}" dt="2023-09-12T14:25:44.395" v="8" actId="2696"/>
        <pc:sldMkLst>
          <pc:docMk/>
          <pc:sldMk cId="2012627143" sldId="809"/>
        </pc:sldMkLst>
      </pc:sldChg>
    </pc:docChg>
  </pc:docChgLst>
  <pc:docChgLst>
    <pc:chgData name="Tracy Packingham" userId="S::tpackingham@hfma.org::c48a5b4f-18d3-4bbf-90d6-3f1a22648e06" providerId="AD" clId="Web-{D3856B02-B835-BEA5-30FE-E863D9FE3C5B}"/>
    <pc:docChg chg="mod modSld">
      <pc:chgData name="Tracy Packingham" userId="S::tpackingham@hfma.org::c48a5b4f-18d3-4bbf-90d6-3f1a22648e06" providerId="AD" clId="Web-{D3856B02-B835-BEA5-30FE-E863D9FE3C5B}" dt="2023-06-07T14:42:56.820" v="101"/>
      <pc:docMkLst>
        <pc:docMk/>
      </pc:docMkLst>
      <pc:sldChg chg="modNotes">
        <pc:chgData name="Tracy Packingham" userId="S::tpackingham@hfma.org::c48a5b4f-18d3-4bbf-90d6-3f1a22648e06" providerId="AD" clId="Web-{D3856B02-B835-BEA5-30FE-E863D9FE3C5B}" dt="2023-06-07T14:42:10.957" v="99"/>
        <pc:sldMkLst>
          <pc:docMk/>
          <pc:sldMk cId="4007918254" sldId="262"/>
        </pc:sldMkLst>
      </pc:sldChg>
      <pc:sldChg chg="addCm">
        <pc:chgData name="Tracy Packingham" userId="S::tpackingham@hfma.org::c48a5b4f-18d3-4bbf-90d6-3f1a22648e06" providerId="AD" clId="Web-{D3856B02-B835-BEA5-30FE-E863D9FE3C5B}" dt="2023-06-07T14:42:56.820" v="101"/>
        <pc:sldMkLst>
          <pc:docMk/>
          <pc:sldMk cId="3105773242" sldId="287"/>
        </pc:sldMkLst>
      </pc:sldChg>
    </pc:docChg>
  </pc:docChgLst>
  <pc:docChgLst>
    <pc:chgData name="Cindy Fischer" userId="27cd420a-a4c2-4e54-a13f-fbf18e099d2d" providerId="ADAL" clId="{F7512F19-62F4-461D-A691-57655737644A}"/>
    <pc:docChg chg="modSld">
      <pc:chgData name="Cindy Fischer" userId="27cd420a-a4c2-4e54-a13f-fbf18e099d2d" providerId="ADAL" clId="{F7512F19-62F4-461D-A691-57655737644A}" dt="2024-06-03T13:23:21.194" v="8" actId="20577"/>
      <pc:docMkLst>
        <pc:docMk/>
      </pc:docMkLst>
      <pc:sldChg chg="modSp mod">
        <pc:chgData name="Cindy Fischer" userId="27cd420a-a4c2-4e54-a13f-fbf18e099d2d" providerId="ADAL" clId="{F7512F19-62F4-461D-A691-57655737644A}" dt="2024-06-03T13:23:21.194" v="8" actId="20577"/>
        <pc:sldMkLst>
          <pc:docMk/>
          <pc:sldMk cId="1827725048" sldId="258"/>
        </pc:sldMkLst>
        <pc:spChg chg="mod">
          <ac:chgData name="Cindy Fischer" userId="27cd420a-a4c2-4e54-a13f-fbf18e099d2d" providerId="ADAL" clId="{F7512F19-62F4-461D-A691-57655737644A}" dt="2024-06-03T13:23:21.194" v="8" actId="20577"/>
          <ac:spMkLst>
            <pc:docMk/>
            <pc:sldMk cId="1827725048" sldId="258"/>
            <ac:spMk id="6" creationId="{1B6CFE78-18FA-EF75-5C18-F8FC46C47E50}"/>
          </ac:spMkLst>
        </pc:spChg>
      </pc:sldChg>
    </pc:docChg>
  </pc:docChgLst>
  <pc:docChgLst>
    <pc:chgData name="Brianna Slominski" userId="S::bslominski@hfma.org::7ad2e49d-cc09-495b-9ef9-8025811ce721" providerId="AD" clId="Web-{E0857322-6AE9-1B44-1583-4F165797EE07}"/>
    <pc:docChg chg="modSld">
      <pc:chgData name="Brianna Slominski" userId="S::bslominski@hfma.org::7ad2e49d-cc09-495b-9ef9-8025811ce721" providerId="AD" clId="Web-{E0857322-6AE9-1B44-1583-4F165797EE07}" dt="2023-06-07T14:48:53.456" v="10" actId="20577"/>
      <pc:docMkLst>
        <pc:docMk/>
      </pc:docMkLst>
      <pc:sldChg chg="modSp">
        <pc:chgData name="Brianna Slominski" userId="S::bslominski@hfma.org::7ad2e49d-cc09-495b-9ef9-8025811ce721" providerId="AD" clId="Web-{E0857322-6AE9-1B44-1583-4F165797EE07}" dt="2023-06-07T14:48:53.456" v="10" actId="20577"/>
        <pc:sldMkLst>
          <pc:docMk/>
          <pc:sldMk cId="3095779027" sldId="290"/>
        </pc:sldMkLst>
        <pc:spChg chg="mod">
          <ac:chgData name="Brianna Slominski" userId="S::bslominski@hfma.org::7ad2e49d-cc09-495b-9ef9-8025811ce721" providerId="AD" clId="Web-{E0857322-6AE9-1B44-1583-4F165797EE07}" dt="2023-06-07T14:48:53.456" v="10" actId="20577"/>
          <ac:spMkLst>
            <pc:docMk/>
            <pc:sldMk cId="3095779027" sldId="290"/>
            <ac:spMk id="3" creationId="{89FA5EBF-29FF-5E03-5A92-3842E38205CD}"/>
          </ac:spMkLst>
        </pc:spChg>
      </pc:sldChg>
    </pc:docChg>
  </pc:docChgLst>
  <pc:docChgLst>
    <pc:chgData name="Brianna Slominski" userId="S::bslominski@hfma.org::7ad2e49d-cc09-495b-9ef9-8025811ce721" providerId="AD" clId="Web-{2A7E25C4-A9C6-9070-4B58-3A8CD85CB68C}"/>
    <pc:docChg chg="modSld">
      <pc:chgData name="Brianna Slominski" userId="S::bslominski@hfma.org::7ad2e49d-cc09-495b-9ef9-8025811ce721" providerId="AD" clId="Web-{2A7E25C4-A9C6-9070-4B58-3A8CD85CB68C}" dt="2023-06-14T19:53:08.251" v="0"/>
      <pc:docMkLst>
        <pc:docMk/>
      </pc:docMkLst>
      <pc:sldChg chg="delSp">
        <pc:chgData name="Brianna Slominski" userId="S::bslominski@hfma.org::7ad2e49d-cc09-495b-9ef9-8025811ce721" providerId="AD" clId="Web-{2A7E25C4-A9C6-9070-4B58-3A8CD85CB68C}" dt="2023-06-14T19:53:08.251" v="0"/>
        <pc:sldMkLst>
          <pc:docMk/>
          <pc:sldMk cId="1121864415" sldId="268"/>
        </pc:sldMkLst>
        <pc:spChg chg="del">
          <ac:chgData name="Brianna Slominski" userId="S::bslominski@hfma.org::7ad2e49d-cc09-495b-9ef9-8025811ce721" providerId="AD" clId="Web-{2A7E25C4-A9C6-9070-4B58-3A8CD85CB68C}" dt="2023-06-14T19:53:08.251" v="0"/>
          <ac:spMkLst>
            <pc:docMk/>
            <pc:sldMk cId="1121864415" sldId="268"/>
            <ac:spMk id="2" creationId="{215CD737-2653-5879-8B91-99A628BBDFF1}"/>
          </ac:spMkLst>
        </pc:spChg>
      </pc:sldChg>
    </pc:docChg>
  </pc:docChgLst>
  <pc:docChgLst>
    <pc:chgData name="Cindy Fischer" userId="27cd420a-a4c2-4e54-a13f-fbf18e099d2d" providerId="ADAL" clId="{73B32A6A-C512-4D1C-855E-4AFF1DCDB372}"/>
    <pc:docChg chg="modSld">
      <pc:chgData name="Cindy Fischer" userId="27cd420a-a4c2-4e54-a13f-fbf18e099d2d" providerId="ADAL" clId="{73B32A6A-C512-4D1C-855E-4AFF1DCDB372}" dt="2023-06-01T14:16:36.698" v="141" actId="20577"/>
      <pc:docMkLst>
        <pc:docMk/>
      </pc:docMkLst>
      <pc:sldChg chg="modNotesTx">
        <pc:chgData name="Cindy Fischer" userId="27cd420a-a4c2-4e54-a13f-fbf18e099d2d" providerId="ADAL" clId="{73B32A6A-C512-4D1C-855E-4AFF1DCDB372}" dt="2023-06-01T14:16:36.698" v="141" actId="20577"/>
        <pc:sldMkLst>
          <pc:docMk/>
          <pc:sldMk cId="2786077259" sldId="265"/>
        </pc:sldMkLst>
      </pc:sldChg>
    </pc:docChg>
  </pc:docChgLst>
  <pc:docChgLst>
    <pc:chgData name="Brianna Slominski" userId="7ad2e49d-cc09-495b-9ef9-8025811ce721" providerId="ADAL" clId="{7E57CC4E-22B4-4B5B-928A-5FF49EE341E7}"/>
    <pc:docChg chg="modSld">
      <pc:chgData name="Brianna Slominski" userId="7ad2e49d-cc09-495b-9ef9-8025811ce721" providerId="ADAL" clId="{7E57CC4E-22B4-4B5B-928A-5FF49EE341E7}" dt="2023-06-21T14:45:39.659" v="1" actId="113"/>
      <pc:docMkLst>
        <pc:docMk/>
      </pc:docMkLst>
      <pc:sldChg chg="modNotesTx">
        <pc:chgData name="Brianna Slominski" userId="7ad2e49d-cc09-495b-9ef9-8025811ce721" providerId="ADAL" clId="{7E57CC4E-22B4-4B5B-928A-5FF49EE341E7}" dt="2023-06-21T14:45:39.659" v="1" actId="113"/>
        <pc:sldMkLst>
          <pc:docMk/>
          <pc:sldMk cId="1138097876" sldId="274"/>
        </pc:sldMkLst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8-21T15:29:14.10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176 0,'13'2,"1"0,-1 0,0 1,0 1,0 0,21 11,15 4,5-3,70 26,-110-37,-1 1,-1 1,1 0,-1 0,0 2,18 15,-28-23,0 1,0 0,0 0,0 0,-1 1,1-1,0 0,-1 1,0-1,1 1,-1-1,0 1,-1-1,1 1,0 0,-1 0,1 3,-1-4,-1 0,1 0,-1 0,1 0,-1 0,0 0,0 0,0 0,0 0,0-1,0 1,0 0,-1-1,1 1,-1-1,1 1,-4 2,-6 2,1 0,-1-1,-1 1,1-2,-1 0,-15 3,-39 7,0-3,-109 3,26-3,140-10,3-1,0 0,0 1,0 0,0 0,0 1,1 0,-1 0,-8 4,13-6,1 0,0 0,0 0,-1 1,1-1,0 0,0 0,-1 1,1-1,0 0,0 0,0 1,-1-1,1 0,0 0,0 1,0-1,0 0,0 1,0-1,0 0,0 1,0-1,0 0,0 1,0-1,0 0,0 1,0-1,0 0,0 1,0-1,0 0,0 1,0-1,1 0,-1 0,0 1,0-1,0 0,1 0,-1 1,0-1,0 0,1 0,-1 1,0-1,0 0,1 0,-1 0,1 0,18 11,-17-11,66 25,1-4,1-3,85 11,-82-16,-9-2,51 9,-101-16,-1 0,0 0,0 1,0 0,22 14,-34-18,0-1,-1 0,1 1,0-1,0 1,0-1,0 1,0 0,0-1,-1 1,1 0,0 0,-1-1,1 1,0 0,-1 0,1 0,-1 0,1 0,-1 0,0 0,1 0,-1 0,0 0,0 0,0 0,0 0,0 0,0 0,0 0,0 0,0 0,0 0,0 0,-1 0,1 0,0 0,-1 0,1 0,-1 0,1 0,-1-1,1 1,-1 0,0 0,1 0,-1-1,0 1,0 0,1-1,-1 1,0 0,0-1,-2 1,-7 5,0 0,-1-1,-22 8,21-9,-64 21,-139 28,140-37,30-6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C3F566-52AC-4715-9B53-0CEBBC4AEA1A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FF876F-CBC6-4E89-B7BA-B8AC75F8B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264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1:15 – 2:00pm</a:t>
            </a:r>
          </a:p>
          <a:p>
            <a:r>
              <a:rPr lang="en-US"/>
              <a:t>Cindy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2DA59E-27DE-481C-9EF8-ADA0E59A2CA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8674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Access the Community Home Page from the </a:t>
            </a:r>
            <a:r>
              <a:rPr lang="en-US" dirty="0" err="1"/>
              <a:t>hfma</a:t>
            </a:r>
            <a:r>
              <a:rPr lang="en-US" dirty="0"/>
              <a:t> home page -&gt; Discover -&gt; Access Online Community</a:t>
            </a:r>
          </a:p>
          <a:p>
            <a:r>
              <a:rPr lang="en-US" dirty="0"/>
              <a:t>Once on the community home page, confirm you are logged in (upper right hand corner – same log in as hfma.org)</a:t>
            </a:r>
          </a:p>
          <a:p>
            <a:r>
              <a:rPr lang="en-US" dirty="0"/>
              <a:t>The groups you are part of can be viewed under My Groups (either top ribbon or side list) – NOTE this is also where you will find the Member Directory and Job Bank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FF876F-CBC6-4E89-B7BA-B8AC75F8B77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89516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 chapter leaders are included as members of this community</a:t>
            </a:r>
          </a:p>
          <a:p>
            <a:r>
              <a:rPr lang="en-US" b="0" dirty="0"/>
              <a:t>Default communication is to send a weekly digest of community activity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Use</a:t>
            </a:r>
            <a:r>
              <a:rPr lang="en-US" b="1" dirty="0"/>
              <a:t> Best Practice Discussions</a:t>
            </a:r>
            <a:r>
              <a:rPr lang="en-US" b="0" dirty="0"/>
              <a:t> area to post questions to other chapter leaders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FF876F-CBC6-4E89-B7BA-B8AC75F8B77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257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Every chapter has a community for their leaders (as well as regions for the RE Team and P/PEs)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FF876F-CBC6-4E89-B7BA-B8AC75F8B77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2323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FF876F-CBC6-4E89-B7BA-B8AC75F8B77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5954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8B071-8BB1-26C6-24AD-B3CA7C72F9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9FE3E2-37EA-A0C0-A44C-A5C8631F6A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63258A-ABE4-2C2C-3C4A-3DF4B87D9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622AC-ED3F-4CBC-BA7B-7272D7C31FEE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DBFD82-693C-679C-0E3F-C5D2BCEC9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C776E3-EF41-4C9A-E371-7ED7312C4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E2CC2-EBCC-44C6-9A87-669F4386F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522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B6566-AA1F-3E7E-5726-0030F3AB2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042E65-01E6-E94C-2AF8-FAEF207808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A2CE58-8917-875E-171D-E577DA4E5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622AC-ED3F-4CBC-BA7B-7272D7C31FEE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BB2A86-A64B-F99A-BCC7-543A0D179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FD3538-BC47-4BB9-CF0A-3F39AA684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E2CC2-EBCC-44C6-9A87-669F4386F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529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709AC9-33D7-D924-3183-334AF1879E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EC6B6B-DB1E-E6AC-2F64-32C96C37BD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47322D-6BB2-6D2C-028A-34B5FA822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622AC-ED3F-4CBC-BA7B-7272D7C31FEE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1D1F2F-8237-3A95-BE74-5FCB22198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24169F-4F7D-52F7-CF3B-35C618CA7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E2CC2-EBCC-44C6-9A87-669F4386F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8549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CC5E059-65A1-F74E-8324-39FC6C65E6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42765"/>
          <a:stretch/>
        </p:blipFill>
        <p:spPr>
          <a:xfrm>
            <a:off x="0" y="1"/>
            <a:ext cx="12192000" cy="3925177"/>
          </a:xfrm>
          <a:prstGeom prst="rect">
            <a:avLst/>
          </a:prstGeom>
        </p:spPr>
      </p:pic>
      <p:sp>
        <p:nvSpPr>
          <p:cNvPr id="8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406401" y="4040778"/>
            <a:ext cx="11396132" cy="1242421"/>
          </a:xfrm>
        </p:spPr>
        <p:txBody>
          <a:bodyPr lIns="0" tIns="0" rIns="0" bIns="0" anchor="b">
            <a:normAutofit/>
          </a:bodyPr>
          <a:lstStyle>
            <a:lvl1pPr marL="0" indent="0">
              <a:lnSpc>
                <a:spcPts val="4267"/>
              </a:lnSpc>
              <a:spcBef>
                <a:spcPts val="0"/>
              </a:spcBef>
              <a:buNone/>
              <a:defRPr sz="3733" b="1" baseline="0">
                <a:solidFill>
                  <a:srgbClr val="002E6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ubtitle 5"/>
          <p:cNvSpPr>
            <a:spLocks noGrp="1"/>
          </p:cNvSpPr>
          <p:nvPr>
            <p:ph type="subTitle" idx="11"/>
          </p:nvPr>
        </p:nvSpPr>
        <p:spPr>
          <a:xfrm>
            <a:off x="406401" y="5445823"/>
            <a:ext cx="7391847" cy="351623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2400" baseline="0">
                <a:solidFill>
                  <a:srgbClr val="002E6D"/>
                </a:solidFill>
                <a:latin typeface="arial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406399" y="5913045"/>
            <a:ext cx="7391847" cy="599664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600" b="0" i="1" baseline="0">
                <a:solidFill>
                  <a:srgbClr val="00A7E1"/>
                </a:solidFill>
                <a:latin typeface="arial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16513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9A993B0A-F3AE-304D-9BA7-C0AE1D50C0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054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49D8E-2EC7-90C4-BA9F-DBD3949D9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A82A5B-5009-FA5E-916A-960537BDCE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7B5DAA-FF01-A8B2-2029-29F3C9D68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622AC-ED3F-4CBC-BA7B-7272D7C31FEE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6EB1A4-2710-0328-9783-23C811735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97478F-04B4-609B-58C9-2F87CE53F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E2CC2-EBCC-44C6-9A87-669F4386F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194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571E6-EDC0-1B11-0AAC-E9F3B70DC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473EF9-8B8E-272A-1642-726905B238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737187-A573-FAF6-75C1-EFC7CE138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622AC-ED3F-4CBC-BA7B-7272D7C31FEE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292C63-D737-3215-D018-C3F586E15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D77353-6EB2-18F2-3CF4-516EE5990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E2CC2-EBCC-44C6-9A87-669F4386F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56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F35FE-2741-E9FC-4B15-7226561A4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9EC3B5-972D-6893-BDE5-66941F57FE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70A668-6BA9-DD07-55D6-BFD18FEBDC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55B721-E3F8-0D43-4F0F-A0008C757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622AC-ED3F-4CBC-BA7B-7272D7C31FEE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043F02-AB87-78BE-30D8-40E8044BB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21538F-B4B0-5A92-C94C-13667E1B8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E2CC2-EBCC-44C6-9A87-669F4386F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991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CF802-BFA7-5940-5D3E-BC04B257C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DB0996-91DF-1F2A-16AA-273AF5D055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3C9A38-8F53-6885-C5D5-9FFD1C0B77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499934-5E3E-CFEB-411A-739A083A9E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DCC7F5-6071-326A-9467-6241CB28B1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56701A0-33E3-B1F5-269D-7A84A7DBD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622AC-ED3F-4CBC-BA7B-7272D7C31FEE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9847BF0-574B-4261-4FE9-05317B2FA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F88E2B-ECD6-9E01-725C-D79F1D3ED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E2CC2-EBCC-44C6-9A87-669F4386F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67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FD09A-7924-D7D2-169D-F05EAE9D5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5E5CAE-F57B-2C8A-FA88-3C0BC92CC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622AC-ED3F-4CBC-BA7B-7272D7C31FEE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6CC54E-06AD-DD46-AA8C-85A533B09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86B229-BADD-671A-68A6-F3F86F201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E2CC2-EBCC-44C6-9A87-669F4386F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866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10D9A4-B7ED-68DB-27DF-11769CA94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622AC-ED3F-4CBC-BA7B-7272D7C31FEE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B109A3-1959-D472-6330-59BE077D4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392348-A122-2188-99AF-3D4012287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E2CC2-EBCC-44C6-9A87-669F4386F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290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3E33F-2B5D-F611-3DC1-1DD7D36F4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1B3C10-1243-61B2-A67B-CE36522AE3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639727-920E-B927-8A22-B1CF9B2071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639E55-1209-BEB1-A44A-7871E9C92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622AC-ED3F-4CBC-BA7B-7272D7C31FEE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44C99C-A685-3164-C80F-0A80AE9A8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29202B-9A4C-18A9-DCE5-046826A67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E2CC2-EBCC-44C6-9A87-669F4386F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982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6D2AC-B3C4-0CFD-0B92-D42BA94A0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74733D7-6E7B-35E7-F823-D6608589AA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DE6371-100A-8474-50DE-E0507466E6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332671-04E0-0805-631E-62766E58B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622AC-ED3F-4CBC-BA7B-7272D7C31FEE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A8E9C3-C16F-211D-BD88-728B26412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5E849A-A709-A043-4281-5257512EE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E2CC2-EBCC-44C6-9A87-669F4386F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254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30DD54-8025-9B20-6541-23F722DA4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EE4922-6AEF-085F-6EFA-ED3638B4F6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AF069B-4996-2FFF-76E7-31FF0C9B64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1622AC-ED3F-4CBC-BA7B-7272D7C31FEE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E7235A-CFAD-AA08-B619-985D914ECA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B8DE35-4739-54DF-8647-7B7345288C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FE2CC2-EBCC-44C6-9A87-669F4386F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307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customXml" Target="../ink/ink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sv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19D7393-74B6-405B-8E1D-4ACCB68713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6401" y="4021394"/>
            <a:ext cx="11396132" cy="167807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5400" dirty="0"/>
              <a:t>Community Groups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B6CFE78-18FA-EF75-5C18-F8FC46C47E5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June 2024</a:t>
            </a:r>
          </a:p>
        </p:txBody>
      </p:sp>
    </p:spTree>
    <p:extLst>
      <p:ext uri="{BB962C8B-B14F-4D97-AF65-F5344CB8AC3E}">
        <p14:creationId xmlns:p14="http://schemas.microsoft.com/office/powerpoint/2010/main" val="1827725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21FB99A-5A4C-4A47-9E25-9D5CE045DE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2510" y="995293"/>
            <a:ext cx="11770112" cy="569690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15CD737-2653-5879-8B91-99A628BBD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3189"/>
          </a:xfrm>
        </p:spPr>
        <p:txBody>
          <a:bodyPr>
            <a:normAutofit/>
          </a:bodyPr>
          <a:lstStyle/>
          <a:p>
            <a:r>
              <a:rPr kumimoji="0" lang="en-US" sz="4000" i="0" u="none" strike="noStrike" kern="1200" cap="none" spc="0" normalizeH="0" baseline="0" noProof="0">
                <a:ln>
                  <a:noFill/>
                </a:ln>
                <a:solidFill>
                  <a:srgbClr val="002E6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Community Home Page</a:t>
            </a:r>
            <a:endParaRPr lang="en-US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DDF7899-A851-45F4-005F-4339F3B96B11}"/>
              </a:ext>
            </a:extLst>
          </p:cNvPr>
          <p:cNvSpPr/>
          <p:nvPr/>
        </p:nvSpPr>
        <p:spPr>
          <a:xfrm>
            <a:off x="1530268" y="1553347"/>
            <a:ext cx="766916" cy="28513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3822023-9DC6-7A23-8961-CF3E429C72E5}"/>
              </a:ext>
            </a:extLst>
          </p:cNvPr>
          <p:cNvSpPr/>
          <p:nvPr/>
        </p:nvSpPr>
        <p:spPr>
          <a:xfrm>
            <a:off x="10127658" y="4800423"/>
            <a:ext cx="963562" cy="28513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0B70CA65-7097-7821-0D9B-8ABA526E73DF}"/>
                  </a:ext>
                </a:extLst>
              </p14:cNvPr>
              <p14:cNvContentPartPr/>
              <p14:nvPr/>
            </p14:nvContentPartPr>
            <p14:xfrm>
              <a:off x="11702868" y="1115035"/>
              <a:ext cx="273240" cy="2678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0B70CA65-7097-7821-0D9B-8ABA526E73D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649228" y="1007035"/>
                <a:ext cx="380880" cy="483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40916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CD737-2653-5879-8B91-99A628BBD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3189"/>
          </a:xfrm>
        </p:spPr>
        <p:txBody>
          <a:bodyPr>
            <a:normAutofit/>
          </a:bodyPr>
          <a:lstStyle/>
          <a:p>
            <a:r>
              <a:rPr kumimoji="0" lang="en-US" sz="4000" i="0" u="none" strike="noStrike" kern="1200" cap="none" spc="0" normalizeH="0" baseline="0" noProof="0">
                <a:ln>
                  <a:noFill/>
                </a:ln>
                <a:solidFill>
                  <a:srgbClr val="002E6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Leadership Connection Community</a:t>
            </a:r>
            <a:endParaRPr lang="en-US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244361B8-0FD7-A1EC-6152-2C5CB5A3C7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117" y="1278194"/>
            <a:ext cx="12071225" cy="5429765"/>
          </a:xfrm>
        </p:spPr>
      </p:pic>
    </p:spTree>
    <p:extLst>
      <p:ext uri="{BB962C8B-B14F-4D97-AF65-F5344CB8AC3E}">
        <p14:creationId xmlns:p14="http://schemas.microsoft.com/office/powerpoint/2010/main" val="1138097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5CD737-2653-5879-8B91-99A628BBD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kumimoji="0" lang="en-US" sz="4000" i="0" u="none" strike="noStrike" kern="1200" cap="none" spc="0" normalizeH="0" baseline="0" noProof="0">
                <a:ln>
                  <a:noFill/>
                </a:ln>
                <a:solidFill>
                  <a:srgbClr val="002E6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Chapter Community</a:t>
            </a:r>
            <a:endParaRPr lang="en-US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4" descr="Piles of paperwork">
            <a:extLst>
              <a:ext uri="{FF2B5EF4-FFF2-40B4-BE49-F238E27FC236}">
                <a16:creationId xmlns:a16="http://schemas.microsoft.com/office/drawing/2014/main" id="{E09F1583-BBB6-5E0C-0485-26793B44D0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081" r="21985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0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5EBF-29FF-5E03-5A92-3842E38205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Access provided to Officers and Directors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Member survey results are posted here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Library available to store important documents (i.e. Board minutes, chapter financials)</a:t>
            </a:r>
          </a:p>
        </p:txBody>
      </p:sp>
    </p:spTree>
    <p:extLst>
      <p:ext uri="{BB962C8B-B14F-4D97-AF65-F5344CB8AC3E}">
        <p14:creationId xmlns:p14="http://schemas.microsoft.com/office/powerpoint/2010/main" val="498302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22">
            <a:extLst>
              <a:ext uri="{FF2B5EF4-FFF2-40B4-BE49-F238E27FC236}">
                <a16:creationId xmlns:a16="http://schemas.microsoft.com/office/drawing/2014/main" id="{A3363022-C969-41E9-8EB2-E4C94908C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1695" cy="685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24">
            <a:extLst>
              <a:ext uri="{FF2B5EF4-FFF2-40B4-BE49-F238E27FC236}">
                <a16:creationId xmlns:a16="http://schemas.microsoft.com/office/drawing/2014/main" id="{8D1AD6B3-BE88-4CEB-BA17-790657CC4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26A876-208D-1254-701D-87130BD02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0662" y="1897626"/>
            <a:ext cx="5129390" cy="201561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kumimoji="0" lang="en-US" sz="5400" i="0" u="none" strike="noStrike" kern="1200" cap="none" spc="0" normalizeH="0" baseline="0" noProof="0">
                <a:ln>
                  <a:noFill/>
                </a:ln>
                <a:solidFill>
                  <a:srgbClr val="002E6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What questions do you have?</a:t>
            </a:r>
            <a:endParaRPr lang="en-US" sz="5400" kern="12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Graphic 6" descr="Questions">
            <a:extLst>
              <a:ext uri="{FF2B5EF4-FFF2-40B4-BE49-F238E27FC236}">
                <a16:creationId xmlns:a16="http://schemas.microsoft.com/office/drawing/2014/main" id="{6BE3305F-9E73-EA11-9A34-BFCF390C3D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0470" y="1815320"/>
            <a:ext cx="4141760" cy="4141760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grpSp>
        <p:nvGrpSpPr>
          <p:cNvPr id="39" name="Group 26">
            <a:extLst>
              <a:ext uri="{FF2B5EF4-FFF2-40B4-BE49-F238E27FC236}">
                <a16:creationId xmlns:a16="http://schemas.microsoft.com/office/drawing/2014/main" id="{89D1390B-7E13-4B4F-9CB2-39106341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53" y="-5977"/>
            <a:ext cx="6238675" cy="6863979"/>
            <a:chOff x="305" y="-5977"/>
            <a:chExt cx="6238675" cy="6863979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9E720206-AA49-4786-A932-A2650DE09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C72F6EE6-EDE9-45A5-8F6D-02B9B7CB2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C093DC50-3BD7-46B1-A300-CD207E152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46061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4150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42F4B2000D6F94A8B573DE31E29ADC0" ma:contentTypeVersion="19" ma:contentTypeDescription="Create a new document." ma:contentTypeScope="" ma:versionID="de1a574dcb87de0935df6d133d693474">
  <xsd:schema xmlns:xsd="http://www.w3.org/2001/XMLSchema" xmlns:xs="http://www.w3.org/2001/XMLSchema" xmlns:p="http://schemas.microsoft.com/office/2006/metadata/properties" xmlns:ns2="5b4b86c5-475f-485b-ac30-381e64ef08ac" xmlns:ns3="c714058f-4a6e-4e5a-8e7b-04766cc098e5" targetNamespace="http://schemas.microsoft.com/office/2006/metadata/properties" ma:root="true" ma:fieldsID="3e87bf9a11ceb644a515b3c1d46bbd59" ns2:_="" ns3:_="">
    <xsd:import namespace="5b4b86c5-475f-485b-ac30-381e64ef08ac"/>
    <xsd:import namespace="c714058f-4a6e-4e5a-8e7b-04766cc098e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Dat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4b86c5-475f-485b-ac30-381e64ef08a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Date" ma:index="13" nillable="true" ma:displayName="Date" ma:default="[today]" ma:format="DateTime" ma:internalName="Date">
      <xsd:simpleType>
        <xsd:restriction base="dms:DateTime"/>
      </xsd:simpleType>
    </xsd:element>
    <xsd:element name="MediaServiceLocation" ma:index="14" nillable="true" ma:displayName="MediaServiceLocation" ma:internalName="MediaServiceLocatio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6fed6b48-46cb-4a04-bc25-af8b5d15dd4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14058f-4a6e-4e5a-8e7b-04766cc098e5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706de8c6-a215-4c09-8d49-41cc36547437}" ma:internalName="TaxCatchAll" ma:showField="CatchAllData" ma:web="c714058f-4a6e-4e5a-8e7b-04766cc098e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e xmlns="5b4b86c5-475f-485b-ac30-381e64ef08ac" xsi:nil="true"/>
    <SharedWithUsers xmlns="c714058f-4a6e-4e5a-8e7b-04766cc098e5">
      <UserInfo>
        <DisplayName/>
        <AccountId xsi:nil="true"/>
        <AccountType/>
      </UserInfo>
    </SharedWithUsers>
    <lcf76f155ced4ddcb4097134ff3c332f xmlns="5b4b86c5-475f-485b-ac30-381e64ef08ac">
      <Terms xmlns="http://schemas.microsoft.com/office/infopath/2007/PartnerControls"/>
    </lcf76f155ced4ddcb4097134ff3c332f>
    <TaxCatchAll xmlns="c714058f-4a6e-4e5a-8e7b-04766cc098e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65F2C43-FD2F-4142-A6AE-182542FF031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b4b86c5-475f-485b-ac30-381e64ef08ac"/>
    <ds:schemaRef ds:uri="c714058f-4a6e-4e5a-8e7b-04766cc098e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1FCABAA-1E18-4355-ADDE-DF3D21117CFD}">
  <ds:schemaRefs>
    <ds:schemaRef ds:uri="5b4b86c5-475f-485b-ac30-381e64ef08ac"/>
    <ds:schemaRef ds:uri="c714058f-4a6e-4e5a-8e7b-04766cc098e5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CB5DFF5A-8EC3-4F25-BF37-AFDA1D95751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188</Words>
  <Application>Microsoft Office PowerPoint</Application>
  <PresentationFormat>Widescreen</PresentationFormat>
  <Paragraphs>23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Arial</vt:lpstr>
      <vt:lpstr>Calibri</vt:lpstr>
      <vt:lpstr>Calibri Light</vt:lpstr>
      <vt:lpstr>Office Theme</vt:lpstr>
      <vt:lpstr>PowerPoint Presentation</vt:lpstr>
      <vt:lpstr>Community Home Page</vt:lpstr>
      <vt:lpstr>Leadership Connection Community</vt:lpstr>
      <vt:lpstr>Chapter Community</vt:lpstr>
      <vt:lpstr>What questions do you have?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Tracy Lynn</dc:creator>
  <cp:lastModifiedBy>Cindy Fischer</cp:lastModifiedBy>
  <cp:revision>1</cp:revision>
  <dcterms:created xsi:type="dcterms:W3CDTF">2022-10-17T12:31:59Z</dcterms:created>
  <dcterms:modified xsi:type="dcterms:W3CDTF">2024-06-03T13:23:25Z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</Properties>
</file>