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58" r:id="rId5"/>
    <p:sldId id="793" r:id="rId6"/>
    <p:sldId id="409" r:id="rId7"/>
    <p:sldId id="312" r:id="rId8"/>
    <p:sldId id="307" r:id="rId9"/>
    <p:sldId id="803" r:id="rId10"/>
    <p:sldId id="8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D"/>
    <a:srgbClr val="444545"/>
    <a:srgbClr val="005A9B"/>
    <a:srgbClr val="00829C"/>
    <a:srgbClr val="3CB4E7"/>
    <a:srgbClr val="FFF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AEDEC8-5D54-4176-A0DB-C10B9C3DBC0D}" v="1" dt="2024-06-03T13:21:25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68" autoAdjust="0"/>
  </p:normalViewPr>
  <p:slideViewPr>
    <p:cSldViewPr snapToGrid="0">
      <p:cViewPr varScale="1">
        <p:scale>
          <a:sx n="93" d="100"/>
          <a:sy n="93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na Slominski" userId="7ad2e49d-cc09-495b-9ef9-8025811ce721" providerId="ADAL" clId="{22D82D64-7F9B-4FD2-96D2-775F55B8AC0B}"/>
    <pc:docChg chg="modSld">
      <pc:chgData name="Brianna Slominski" userId="7ad2e49d-cc09-495b-9ef9-8025811ce721" providerId="ADAL" clId="{22D82D64-7F9B-4FD2-96D2-775F55B8AC0B}" dt="2023-08-17T20:39:53.425" v="1" actId="14100"/>
      <pc:docMkLst>
        <pc:docMk/>
      </pc:docMkLst>
      <pc:sldChg chg="modSp mod">
        <pc:chgData name="Brianna Slominski" userId="7ad2e49d-cc09-495b-9ef9-8025811ce721" providerId="ADAL" clId="{22D82D64-7F9B-4FD2-96D2-775F55B8AC0B}" dt="2023-08-17T20:39:53.425" v="1" actId="14100"/>
        <pc:sldMkLst>
          <pc:docMk/>
          <pc:sldMk cId="1771786532" sldId="409"/>
        </pc:sldMkLst>
        <pc:picChg chg="mod">
          <ac:chgData name="Brianna Slominski" userId="7ad2e49d-cc09-495b-9ef9-8025811ce721" providerId="ADAL" clId="{22D82D64-7F9B-4FD2-96D2-775F55B8AC0B}" dt="2023-08-17T20:39:53.425" v="1" actId="14100"/>
          <ac:picMkLst>
            <pc:docMk/>
            <pc:sldMk cId="1771786532" sldId="409"/>
            <ac:picMk id="3" creationId="{7DFAC3F3-554C-7643-6969-A3C08AE40AC2}"/>
          </ac:picMkLst>
        </pc:picChg>
      </pc:sldChg>
    </pc:docChg>
  </pc:docChgLst>
  <pc:docChgLst>
    <pc:chgData name="Cindy Fischer" userId="27cd420a-a4c2-4e54-a13f-fbf18e099d2d" providerId="ADAL" clId="{5A46B482-6526-4388-9A85-2F8A9283BE82}"/>
    <pc:docChg chg="custSel delSld modSld modMainMaster">
      <pc:chgData name="Cindy Fischer" userId="27cd420a-a4c2-4e54-a13f-fbf18e099d2d" providerId="ADAL" clId="{5A46B482-6526-4388-9A85-2F8A9283BE82}" dt="2023-09-18T14:32:16.511" v="110" actId="14100"/>
      <pc:docMkLst>
        <pc:docMk/>
      </pc:docMkLst>
      <pc:sldChg chg="modSp mod">
        <pc:chgData name="Cindy Fischer" userId="27cd420a-a4c2-4e54-a13f-fbf18e099d2d" providerId="ADAL" clId="{5A46B482-6526-4388-9A85-2F8A9283BE82}" dt="2023-09-18T14:26:03.612" v="20" actId="20577"/>
        <pc:sldMkLst>
          <pc:docMk/>
          <pc:sldMk cId="1827725048" sldId="258"/>
        </pc:sldMkLst>
        <pc:spChg chg="mod">
          <ac:chgData name="Cindy Fischer" userId="27cd420a-a4c2-4e54-a13f-fbf18e099d2d" providerId="ADAL" clId="{5A46B482-6526-4388-9A85-2F8A9283BE82}" dt="2023-09-18T14:26:03.612" v="20" actId="20577"/>
          <ac:spMkLst>
            <pc:docMk/>
            <pc:sldMk cId="1827725048" sldId="258"/>
            <ac:spMk id="2" creationId="{D19D7393-74B6-405B-8E1D-4ACCB68713ED}"/>
          </ac:spMkLst>
        </pc:spChg>
      </pc:sldChg>
      <pc:sldChg chg="del">
        <pc:chgData name="Cindy Fischer" userId="27cd420a-a4c2-4e54-a13f-fbf18e099d2d" providerId="ADAL" clId="{5A46B482-6526-4388-9A85-2F8A9283BE82}" dt="2023-09-18T14:28:00.763" v="70" actId="2696"/>
        <pc:sldMkLst>
          <pc:docMk/>
          <pc:sldMk cId="2154103778" sldId="25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439845517" sldId="265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900833555" sldId="26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121864415" sldId="268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93700066" sldId="273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0" sldId="274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649889279" sldId="27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683961831" sldId="278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471133688" sldId="27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729933717" sldId="280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3112320321" sldId="284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0" sldId="28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822734549" sldId="300"/>
        </pc:sldMkLst>
      </pc:sldChg>
      <pc:sldChg chg="addSp modSp mod modNotesTx">
        <pc:chgData name="Cindy Fischer" userId="27cd420a-a4c2-4e54-a13f-fbf18e099d2d" providerId="ADAL" clId="{5A46B482-6526-4388-9A85-2F8A9283BE82}" dt="2023-09-18T14:32:16.511" v="110" actId="14100"/>
        <pc:sldMkLst>
          <pc:docMk/>
          <pc:sldMk cId="1989432959" sldId="307"/>
        </pc:sldMkLst>
        <pc:spChg chg="add mod">
          <ac:chgData name="Cindy Fischer" userId="27cd420a-a4c2-4e54-a13f-fbf18e099d2d" providerId="ADAL" clId="{5A46B482-6526-4388-9A85-2F8A9283BE82}" dt="2023-09-18T14:32:16.511" v="110" actId="14100"/>
          <ac:spMkLst>
            <pc:docMk/>
            <pc:sldMk cId="1989432959" sldId="307"/>
            <ac:spMk id="7" creationId="{21F5961D-6CA9-B070-E095-A128F133D84B}"/>
          </ac:spMkLst>
        </pc:spChg>
      </pc:sldChg>
      <pc:sldChg chg="modSp mod">
        <pc:chgData name="Cindy Fischer" userId="27cd420a-a4c2-4e54-a13f-fbf18e099d2d" providerId="ADAL" clId="{5A46B482-6526-4388-9A85-2F8A9283BE82}" dt="2023-09-18T14:31:01.624" v="78" actId="14100"/>
        <pc:sldMkLst>
          <pc:docMk/>
          <pc:sldMk cId="1068545853" sldId="312"/>
        </pc:sldMkLst>
        <pc:spChg chg="mod">
          <ac:chgData name="Cindy Fischer" userId="27cd420a-a4c2-4e54-a13f-fbf18e099d2d" providerId="ADAL" clId="{5A46B482-6526-4388-9A85-2F8A9283BE82}" dt="2023-09-18T14:31:01.624" v="78" actId="14100"/>
          <ac:spMkLst>
            <pc:docMk/>
            <pc:sldMk cId="1068545853" sldId="312"/>
            <ac:spMk id="24578" creationId="{00000000-0000-0000-0000-000000000000}"/>
          </ac:spMkLst>
        </pc:spChg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215329408" sldId="331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943763175" sldId="332"/>
        </pc:sldMkLst>
      </pc:sldChg>
      <pc:sldChg chg="modNotesTx">
        <pc:chgData name="Cindy Fischer" userId="27cd420a-a4c2-4e54-a13f-fbf18e099d2d" providerId="ADAL" clId="{5A46B482-6526-4388-9A85-2F8A9283BE82}" dt="2023-09-18T14:26:52.414" v="67" actId="20577"/>
        <pc:sldMkLst>
          <pc:docMk/>
          <pc:sldMk cId="1771786532" sldId="40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475150621" sldId="423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086556594" sldId="45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367427308" sldId="473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682005453" sldId="474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3666139224" sldId="796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786077259" sldId="797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2389325694" sldId="799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464696056" sldId="800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498302900" sldId="801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138097876" sldId="802"/>
        </pc:sldMkLst>
      </pc:sldChg>
      <pc:sldChg chg="delDesignElem">
        <pc:chgData name="Cindy Fischer" userId="27cd420a-a4c2-4e54-a13f-fbf18e099d2d" providerId="ADAL" clId="{5A46B482-6526-4388-9A85-2F8A9283BE82}" dt="2023-09-18T14:28:18.780" v="71"/>
        <pc:sldMkLst>
          <pc:docMk/>
          <pc:sldMk cId="3444606128" sldId="803"/>
        </pc:sldMkLst>
      </pc:sldChg>
      <pc:sldChg chg="del">
        <pc:chgData name="Cindy Fischer" userId="27cd420a-a4c2-4e54-a13f-fbf18e099d2d" providerId="ADAL" clId="{5A46B482-6526-4388-9A85-2F8A9283BE82}" dt="2023-09-18T14:25:40.062" v="0" actId="2696"/>
        <pc:sldMkLst>
          <pc:docMk/>
          <pc:sldMk cId="126107468" sldId="804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1597896890" sldId="805"/>
        </pc:sldMkLst>
      </pc:sldChg>
      <pc:sldChg chg="del">
        <pc:chgData name="Cindy Fischer" userId="27cd420a-a4c2-4e54-a13f-fbf18e099d2d" providerId="ADAL" clId="{5A46B482-6526-4388-9A85-2F8A9283BE82}" dt="2023-09-18T14:27:18.714" v="68" actId="47"/>
        <pc:sldMkLst>
          <pc:docMk/>
          <pc:sldMk cId="1952242619" sldId="806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650438167" sldId="807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3657222967" sldId="808"/>
        </pc:sldMkLst>
      </pc:sldChg>
      <pc:sldChg chg="del">
        <pc:chgData name="Cindy Fischer" userId="27cd420a-a4c2-4e54-a13f-fbf18e099d2d" providerId="ADAL" clId="{5A46B482-6526-4388-9A85-2F8A9283BE82}" dt="2023-09-18T14:26:19.351" v="21" actId="47"/>
        <pc:sldMkLst>
          <pc:docMk/>
          <pc:sldMk cId="1680704333" sldId="809"/>
        </pc:sldMkLst>
      </pc:sldChg>
      <pc:sldChg chg="del">
        <pc:chgData name="Cindy Fischer" userId="27cd420a-a4c2-4e54-a13f-fbf18e099d2d" providerId="ADAL" clId="{5A46B482-6526-4388-9A85-2F8A9283BE82}" dt="2023-09-18T14:28:22.902" v="72" actId="2696"/>
        <pc:sldMkLst>
          <pc:docMk/>
          <pc:sldMk cId="3479484503" sldId="810"/>
        </pc:sldMkLst>
      </pc:sldChg>
      <pc:sldMasterChg chg="delSldLayout modSldLayout">
        <pc:chgData name="Cindy Fischer" userId="27cd420a-a4c2-4e54-a13f-fbf18e099d2d" providerId="ADAL" clId="{5A46B482-6526-4388-9A85-2F8A9283BE82}" dt="2023-09-18T14:30:13.150" v="77" actId="478"/>
        <pc:sldMasterMkLst>
          <pc:docMk/>
          <pc:sldMasterMk cId="1056871457" sldId="2147483648"/>
        </pc:sldMasterMkLst>
        <pc:sldLayoutChg chg="delSp mod">
          <pc:chgData name="Cindy Fischer" userId="27cd420a-a4c2-4e54-a13f-fbf18e099d2d" providerId="ADAL" clId="{5A46B482-6526-4388-9A85-2F8A9283BE82}" dt="2023-09-18T14:30:04.959" v="75" actId="478"/>
          <pc:sldLayoutMkLst>
            <pc:docMk/>
            <pc:sldMasterMk cId="1056871457" sldId="2147483648"/>
            <pc:sldLayoutMk cId="1729637942" sldId="2147483650"/>
          </pc:sldLayoutMkLst>
          <pc:picChg chg="del">
            <ac:chgData name="Cindy Fischer" userId="27cd420a-a4c2-4e54-a13f-fbf18e099d2d" providerId="ADAL" clId="{5A46B482-6526-4388-9A85-2F8A9283BE82}" dt="2023-09-18T14:30:04.959" v="75" actId="478"/>
            <ac:picMkLst>
              <pc:docMk/>
              <pc:sldMasterMk cId="1056871457" sldId="2147483648"/>
              <pc:sldLayoutMk cId="1729637942" sldId="2147483650"/>
              <ac:picMk id="8" creationId="{598DD481-6FE0-114B-AA0E-910DA3F54150}"/>
            </ac:picMkLst>
          </pc:picChg>
        </pc:sldLayoutChg>
        <pc:sldLayoutChg chg="delSp mod">
          <pc:chgData name="Cindy Fischer" userId="27cd420a-a4c2-4e54-a13f-fbf18e099d2d" providerId="ADAL" clId="{5A46B482-6526-4388-9A85-2F8A9283BE82}" dt="2023-09-18T14:27:39.072" v="69" actId="478"/>
          <pc:sldLayoutMkLst>
            <pc:docMk/>
            <pc:sldMasterMk cId="1056871457" sldId="2147483648"/>
            <pc:sldLayoutMk cId="957056568" sldId="2147483653"/>
          </pc:sldLayoutMkLst>
          <pc:picChg chg="del">
            <ac:chgData name="Cindy Fischer" userId="27cd420a-a4c2-4e54-a13f-fbf18e099d2d" providerId="ADAL" clId="{5A46B482-6526-4388-9A85-2F8A9283BE82}" dt="2023-09-18T14:27:39.072" v="69" actId="478"/>
            <ac:picMkLst>
              <pc:docMk/>
              <pc:sldMasterMk cId="1056871457" sldId="2147483648"/>
              <pc:sldLayoutMk cId="957056568" sldId="2147483653"/>
              <ac:picMk id="7" creationId="{96437D52-DB87-D740-8002-0501D9229417}"/>
            </ac:picMkLst>
          </pc:picChg>
        </pc:sldLayoutChg>
        <pc:sldLayoutChg chg="delSp mod">
          <pc:chgData name="Cindy Fischer" userId="27cd420a-a4c2-4e54-a13f-fbf18e099d2d" providerId="ADAL" clId="{5A46B482-6526-4388-9A85-2F8A9283BE82}" dt="2023-09-18T14:30:09.500" v="76" actId="478"/>
          <pc:sldLayoutMkLst>
            <pc:docMk/>
            <pc:sldMasterMk cId="1056871457" sldId="2147483648"/>
            <pc:sldLayoutMk cId="1265401147" sldId="2147483656"/>
          </pc:sldLayoutMkLst>
          <pc:picChg chg="del">
            <ac:chgData name="Cindy Fischer" userId="27cd420a-a4c2-4e54-a13f-fbf18e099d2d" providerId="ADAL" clId="{5A46B482-6526-4388-9A85-2F8A9283BE82}" dt="2023-09-18T14:30:09.500" v="76" actId="478"/>
            <ac:picMkLst>
              <pc:docMk/>
              <pc:sldMasterMk cId="1056871457" sldId="2147483648"/>
              <pc:sldLayoutMk cId="1265401147" sldId="2147483656"/>
              <ac:picMk id="9" creationId="{B7AB9BD3-450C-4445-983B-0DA9AD13AAFF}"/>
            </ac:picMkLst>
          </pc:picChg>
        </pc:sldLayoutChg>
        <pc:sldLayoutChg chg="delSp mod">
          <pc:chgData name="Cindy Fischer" userId="27cd420a-a4c2-4e54-a13f-fbf18e099d2d" providerId="ADAL" clId="{5A46B482-6526-4388-9A85-2F8A9283BE82}" dt="2023-09-18T14:30:13.150" v="77" actId="478"/>
          <pc:sldLayoutMkLst>
            <pc:docMk/>
            <pc:sldMasterMk cId="1056871457" sldId="2147483648"/>
            <pc:sldLayoutMk cId="1573141384" sldId="2147483657"/>
          </pc:sldLayoutMkLst>
          <pc:picChg chg="del">
            <ac:chgData name="Cindy Fischer" userId="27cd420a-a4c2-4e54-a13f-fbf18e099d2d" providerId="ADAL" clId="{5A46B482-6526-4388-9A85-2F8A9283BE82}" dt="2023-09-18T14:30:13.150" v="77" actId="478"/>
            <ac:picMkLst>
              <pc:docMk/>
              <pc:sldMasterMk cId="1056871457" sldId="2147483648"/>
              <pc:sldLayoutMk cId="1573141384" sldId="2147483657"/>
              <ac:picMk id="8" creationId="{BCA8B9CD-A81A-834F-8863-85B9907100D1}"/>
            </ac:picMkLst>
          </pc:picChg>
        </pc:sldLayoutChg>
        <pc:sldLayoutChg chg="del">
          <pc:chgData name="Cindy Fischer" userId="27cd420a-a4c2-4e54-a13f-fbf18e099d2d" providerId="ADAL" clId="{5A46B482-6526-4388-9A85-2F8A9283BE82}" dt="2023-09-18T14:27:18.714" v="68" actId="47"/>
          <pc:sldLayoutMkLst>
            <pc:docMk/>
            <pc:sldMasterMk cId="1056871457" sldId="2147483648"/>
            <pc:sldLayoutMk cId="118505784" sldId="2147483659"/>
          </pc:sldLayoutMkLst>
        </pc:sldLayoutChg>
      </pc:sldMasterChg>
    </pc:docChg>
  </pc:docChgLst>
  <pc:docChgLst>
    <pc:chgData name="Cindy Fischer" userId="27cd420a-a4c2-4e54-a13f-fbf18e099d2d" providerId="ADAL" clId="{B1AEDEC8-5D54-4176-A0DB-C10B9C3DBC0D}"/>
    <pc:docChg chg="custSel modSld">
      <pc:chgData name="Cindy Fischer" userId="27cd420a-a4c2-4e54-a13f-fbf18e099d2d" providerId="ADAL" clId="{B1AEDEC8-5D54-4176-A0DB-C10B9C3DBC0D}" dt="2024-06-03T13:21:47.326" v="18" actId="1076"/>
      <pc:docMkLst>
        <pc:docMk/>
      </pc:docMkLst>
      <pc:sldChg chg="modSp mod">
        <pc:chgData name="Cindy Fischer" userId="27cd420a-a4c2-4e54-a13f-fbf18e099d2d" providerId="ADAL" clId="{B1AEDEC8-5D54-4176-A0DB-C10B9C3DBC0D}" dt="2024-06-03T13:19:49.222" v="8" actId="20577"/>
        <pc:sldMkLst>
          <pc:docMk/>
          <pc:sldMk cId="1827725048" sldId="258"/>
        </pc:sldMkLst>
        <pc:spChg chg="mod">
          <ac:chgData name="Cindy Fischer" userId="27cd420a-a4c2-4e54-a13f-fbf18e099d2d" providerId="ADAL" clId="{B1AEDEC8-5D54-4176-A0DB-C10B9C3DBC0D}" dt="2024-06-03T13:19:49.222" v="8" actId="20577"/>
          <ac:spMkLst>
            <pc:docMk/>
            <pc:sldMk cId="1827725048" sldId="258"/>
            <ac:spMk id="6" creationId="{1B6CFE78-18FA-EF75-5C18-F8FC46C47E50}"/>
          </ac:spMkLst>
        </pc:spChg>
      </pc:sldChg>
      <pc:sldChg chg="addSp delSp modSp mod">
        <pc:chgData name="Cindy Fischer" userId="27cd420a-a4c2-4e54-a13f-fbf18e099d2d" providerId="ADAL" clId="{B1AEDEC8-5D54-4176-A0DB-C10B9C3DBC0D}" dt="2024-06-03T13:21:47.326" v="18" actId="1076"/>
        <pc:sldMkLst>
          <pc:docMk/>
          <pc:sldMk cId="1771786532" sldId="409"/>
        </pc:sldMkLst>
        <pc:picChg chg="del">
          <ac:chgData name="Cindy Fischer" userId="27cd420a-a4c2-4e54-a13f-fbf18e099d2d" providerId="ADAL" clId="{B1AEDEC8-5D54-4176-A0DB-C10B9C3DBC0D}" dt="2024-06-03T13:21:43.006" v="17" actId="478"/>
          <ac:picMkLst>
            <pc:docMk/>
            <pc:sldMk cId="1771786532" sldId="409"/>
            <ac:picMk id="3" creationId="{7DFAC3F3-554C-7643-6969-A3C08AE40AC2}"/>
          </ac:picMkLst>
        </pc:picChg>
        <pc:picChg chg="add mod">
          <ac:chgData name="Cindy Fischer" userId="27cd420a-a4c2-4e54-a13f-fbf18e099d2d" providerId="ADAL" clId="{B1AEDEC8-5D54-4176-A0DB-C10B9C3DBC0D}" dt="2024-06-03T13:21:47.326" v="18" actId="1076"/>
          <ac:picMkLst>
            <pc:docMk/>
            <pc:sldMk cId="1771786532" sldId="409"/>
            <ac:picMk id="5" creationId="{B9E05C25-EC1E-4A3C-E792-9D13EE75E090}"/>
          </ac:picMkLst>
        </pc:picChg>
      </pc:sldChg>
    </pc:docChg>
  </pc:docChgLst>
  <pc:docChgLst>
    <pc:chgData name="Cindy Fischer" userId="27cd420a-a4c2-4e54-a13f-fbf18e099d2d" providerId="ADAL" clId="{49F25F33-E02A-4EE5-8DFA-B4B257BA8DD3}"/>
    <pc:docChg chg="undo redo custSel addSld delSld modSld sldOrd delMainMaster">
      <pc:chgData name="Cindy Fischer" userId="27cd420a-a4c2-4e54-a13f-fbf18e099d2d" providerId="ADAL" clId="{49F25F33-E02A-4EE5-8DFA-B4B257BA8DD3}" dt="2023-08-21T15:30:07.819" v="8187" actId="20577"/>
      <pc:docMkLst>
        <pc:docMk/>
      </pc:docMkLst>
      <pc:sldChg chg="addSp delSp modSp del mod">
        <pc:chgData name="Cindy Fischer" userId="27cd420a-a4c2-4e54-a13f-fbf18e099d2d" providerId="ADAL" clId="{49F25F33-E02A-4EE5-8DFA-B4B257BA8DD3}" dt="2023-08-21T15:19:44.887" v="8024" actId="2696"/>
        <pc:sldMkLst>
          <pc:docMk/>
          <pc:sldMk cId="3477666930" sldId="256"/>
        </pc:sldMkLst>
        <pc:spChg chg="del mod">
          <ac:chgData name="Cindy Fischer" userId="27cd420a-a4c2-4e54-a13f-fbf18e099d2d" providerId="ADAL" clId="{49F25F33-E02A-4EE5-8DFA-B4B257BA8DD3}" dt="2023-08-21T15:19:23.141" v="8021" actId="21"/>
          <ac:spMkLst>
            <pc:docMk/>
            <pc:sldMk cId="3477666930" sldId="256"/>
            <ac:spMk id="3" creationId="{7AED9507-71EB-449A-A10E-4C944FD5E983}"/>
          </ac:spMkLst>
        </pc:spChg>
        <pc:spChg chg="add mod">
          <ac:chgData name="Cindy Fischer" userId="27cd420a-a4c2-4e54-a13f-fbf18e099d2d" providerId="ADAL" clId="{49F25F33-E02A-4EE5-8DFA-B4B257BA8DD3}" dt="2023-08-21T15:19:23.141" v="8021" actId="21"/>
          <ac:spMkLst>
            <pc:docMk/>
            <pc:sldMk cId="3477666930" sldId="256"/>
            <ac:spMk id="5" creationId="{D95726E5-B6BA-DC82-4752-6E78DB473E25}"/>
          </ac:spMkLst>
        </pc:spChg>
      </pc:sldChg>
      <pc:sldChg chg="ord">
        <pc:chgData name="Cindy Fischer" userId="27cd420a-a4c2-4e54-a13f-fbf18e099d2d" providerId="ADAL" clId="{49F25F33-E02A-4EE5-8DFA-B4B257BA8DD3}" dt="2023-07-31T21:10:10.047" v="1176"/>
        <pc:sldMkLst>
          <pc:docMk/>
          <pc:sldMk cId="2154103778" sldId="259"/>
        </pc:sldMkLst>
      </pc:sldChg>
      <pc:sldChg chg="modSp mod delDesignElem modNotesTx">
        <pc:chgData name="Cindy Fischer" userId="27cd420a-a4c2-4e54-a13f-fbf18e099d2d" providerId="ADAL" clId="{49F25F33-E02A-4EE5-8DFA-B4B257BA8DD3}" dt="2023-08-21T15:00:22.015" v="7139" actId="20577"/>
        <pc:sldMkLst>
          <pc:docMk/>
          <pc:sldMk cId="1439845517" sldId="265"/>
        </pc:sldMkLst>
        <pc:graphicFrameChg chg="mod">
          <ac:chgData name="Cindy Fischer" userId="27cd420a-a4c2-4e54-a13f-fbf18e099d2d" providerId="ADAL" clId="{49F25F33-E02A-4EE5-8DFA-B4B257BA8DD3}" dt="2023-07-31T21:25:18.036" v="1264" actId="14100"/>
          <ac:graphicFrameMkLst>
            <pc:docMk/>
            <pc:sldMk cId="1439845517" sldId="265"/>
            <ac:graphicFrameMk id="17" creationId="{EECC72AF-E221-686C-26E1-1B7678E33E39}"/>
          </ac:graphicFrameMkLst>
        </pc:graphicFrameChg>
      </pc:sldChg>
      <pc:sldChg chg="delDesignElem">
        <pc:chgData name="Cindy Fischer" userId="27cd420a-a4c2-4e54-a13f-fbf18e099d2d" providerId="ADAL" clId="{49F25F33-E02A-4EE5-8DFA-B4B257BA8DD3}" dt="2023-08-01T16:32:44.087" v="2913"/>
        <pc:sldMkLst>
          <pc:docMk/>
          <pc:sldMk cId="3900833555" sldId="266"/>
        </pc:sldMkLst>
      </pc:sldChg>
      <pc:sldChg chg="addSp delSp modSp mod ord modNotesTx">
        <pc:chgData name="Cindy Fischer" userId="27cd420a-a4c2-4e54-a13f-fbf18e099d2d" providerId="ADAL" clId="{49F25F33-E02A-4EE5-8DFA-B4B257BA8DD3}" dt="2023-08-21T15:29:32.738" v="8170" actId="478"/>
        <pc:sldMkLst>
          <pc:docMk/>
          <pc:sldMk cId="393700066" sldId="273"/>
        </pc:sldMkLst>
        <pc:spChg chg="add del mod">
          <ac:chgData name="Cindy Fischer" userId="27cd420a-a4c2-4e54-a13f-fbf18e099d2d" providerId="ADAL" clId="{49F25F33-E02A-4EE5-8DFA-B4B257BA8DD3}" dt="2023-08-21T15:14:12.474" v="7750" actId="22"/>
          <ac:spMkLst>
            <pc:docMk/>
            <pc:sldMk cId="393700066" sldId="273"/>
            <ac:spMk id="4" creationId="{74B48BAE-3783-32DE-CE1C-77DB82B47969}"/>
          </ac:spMkLst>
        </pc:spChg>
        <pc:spChg chg="mod">
          <ac:chgData name="Cindy Fischer" userId="27cd420a-a4c2-4e54-a13f-fbf18e099d2d" providerId="ADAL" clId="{49F25F33-E02A-4EE5-8DFA-B4B257BA8DD3}" dt="2023-08-21T15:14:41.399" v="7756" actId="1076"/>
          <ac:spMkLst>
            <pc:docMk/>
            <pc:sldMk cId="393700066" sldId="273"/>
            <ac:spMk id="9" creationId="{8DDF7899-A851-45F4-005F-4339F3B96B11}"/>
          </ac:spMkLst>
        </pc:spChg>
        <pc:spChg chg="mod">
          <ac:chgData name="Cindy Fischer" userId="27cd420a-a4c2-4e54-a13f-fbf18e099d2d" providerId="ADAL" clId="{49F25F33-E02A-4EE5-8DFA-B4B257BA8DD3}" dt="2023-08-21T15:14:47.245" v="7757" actId="1076"/>
          <ac:spMkLst>
            <pc:docMk/>
            <pc:sldMk cId="393700066" sldId="273"/>
            <ac:spMk id="10" creationId="{63822023-9DC6-7A23-8961-CF3E429C72E5}"/>
          </ac:spMkLst>
        </pc:spChg>
        <pc:picChg chg="add mod ord">
          <ac:chgData name="Cindy Fischer" userId="27cd420a-a4c2-4e54-a13f-fbf18e099d2d" providerId="ADAL" clId="{49F25F33-E02A-4EE5-8DFA-B4B257BA8DD3}" dt="2023-08-21T15:14:38.708" v="7755" actId="167"/>
          <ac:picMkLst>
            <pc:docMk/>
            <pc:sldMk cId="393700066" sldId="273"/>
            <ac:picMk id="6" creationId="{521FB99A-5A4C-4A47-9E25-9D5CE045DEE2}"/>
          </ac:picMkLst>
        </pc:picChg>
        <pc:picChg chg="del">
          <ac:chgData name="Cindy Fischer" userId="27cd420a-a4c2-4e54-a13f-fbf18e099d2d" providerId="ADAL" clId="{49F25F33-E02A-4EE5-8DFA-B4B257BA8DD3}" dt="2023-08-21T15:13:58.419" v="7748" actId="478"/>
          <ac:picMkLst>
            <pc:docMk/>
            <pc:sldMk cId="393700066" sldId="273"/>
            <ac:picMk id="7" creationId="{5018AE6E-23AE-AB9C-913E-E3322084D488}"/>
          </ac:picMkLst>
        </pc:picChg>
        <pc:inkChg chg="add del">
          <ac:chgData name="Cindy Fischer" userId="27cd420a-a4c2-4e54-a13f-fbf18e099d2d" providerId="ADAL" clId="{49F25F33-E02A-4EE5-8DFA-B4B257BA8DD3}" dt="2023-08-21T15:29:09.999" v="8167" actId="9405"/>
          <ac:inkMkLst>
            <pc:docMk/>
            <pc:sldMk cId="393700066" sldId="273"/>
            <ac:inkMk id="8" creationId="{7DF08F36-AB58-842C-CD2D-94552E87DD37}"/>
          </ac:inkMkLst>
        </pc:inkChg>
        <pc:inkChg chg="add">
          <ac:chgData name="Cindy Fischer" userId="27cd420a-a4c2-4e54-a13f-fbf18e099d2d" providerId="ADAL" clId="{49F25F33-E02A-4EE5-8DFA-B4B257BA8DD3}" dt="2023-08-21T15:29:14.100" v="8168" actId="9405"/>
          <ac:inkMkLst>
            <pc:docMk/>
            <pc:sldMk cId="393700066" sldId="273"/>
            <ac:inkMk id="11" creationId="{0B70CA65-7097-7821-0D9B-8ABA526E73DF}"/>
          </ac:inkMkLst>
        </pc:inkChg>
        <pc:inkChg chg="add del">
          <ac:chgData name="Cindy Fischer" userId="27cd420a-a4c2-4e54-a13f-fbf18e099d2d" providerId="ADAL" clId="{49F25F33-E02A-4EE5-8DFA-B4B257BA8DD3}" dt="2023-08-21T15:29:32.738" v="8170" actId="478"/>
          <ac:inkMkLst>
            <pc:docMk/>
            <pc:sldMk cId="393700066" sldId="273"/>
            <ac:inkMk id="12" creationId="{7B93EF8A-DFA7-50CE-80FB-884E7A148661}"/>
          </ac:inkMkLst>
        </pc:inkChg>
      </pc:sldChg>
      <pc:sldChg chg="modSp mod modNotes modNotesTx">
        <pc:chgData name="Cindy Fischer" userId="27cd420a-a4c2-4e54-a13f-fbf18e099d2d" providerId="ADAL" clId="{49F25F33-E02A-4EE5-8DFA-B4B257BA8DD3}" dt="2023-08-01T16:27:12.683" v="2900" actId="27636"/>
        <pc:sldMkLst>
          <pc:docMk/>
          <pc:sldMk cId="0" sldId="274"/>
        </pc:sldMkLst>
        <pc:spChg chg="mod">
          <ac:chgData name="Cindy Fischer" userId="27cd420a-a4c2-4e54-a13f-fbf18e099d2d" providerId="ADAL" clId="{49F25F33-E02A-4EE5-8DFA-B4B257BA8DD3}" dt="2023-07-31T21:46:16.099" v="1982" actId="207"/>
          <ac:spMkLst>
            <pc:docMk/>
            <pc:sldMk cId="0" sldId="274"/>
            <ac:spMk id="40962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01T15:14:47.731" v="2008" actId="6549"/>
          <ac:spMkLst>
            <pc:docMk/>
            <pc:sldMk cId="0" sldId="274"/>
            <ac:spMk id="40963" creationId="{00000000-0000-0000-0000-000000000000}"/>
          </ac:spMkLst>
        </pc:spChg>
      </pc:sldChg>
      <pc:sldChg chg="modSp modNotesTx">
        <pc:chgData name="Cindy Fischer" userId="27cd420a-a4c2-4e54-a13f-fbf18e099d2d" providerId="ADAL" clId="{49F25F33-E02A-4EE5-8DFA-B4B257BA8DD3}" dt="2023-07-31T21:36:12.880" v="1592" actId="20577"/>
        <pc:sldMkLst>
          <pc:docMk/>
          <pc:sldMk cId="3649889279" sldId="276"/>
        </pc:sldMkLst>
        <pc:graphicFrameChg chg="mod">
          <ac:chgData name="Cindy Fischer" userId="27cd420a-a4c2-4e54-a13f-fbf18e099d2d" providerId="ADAL" clId="{49F25F33-E02A-4EE5-8DFA-B4B257BA8DD3}" dt="2023-07-31T21:33:23.608" v="1482" actId="20577"/>
          <ac:graphicFrameMkLst>
            <pc:docMk/>
            <pc:sldMk cId="3649889279" sldId="276"/>
            <ac:graphicFrameMk id="31749" creationId="{D912FE9E-7A10-408A-8EB9-8A5372BC9265}"/>
          </ac:graphicFrameMkLst>
        </pc:graphicFrameChg>
      </pc:sldChg>
      <pc:sldChg chg="modSp mod ord modNotesTx">
        <pc:chgData name="Cindy Fischer" userId="27cd420a-a4c2-4e54-a13f-fbf18e099d2d" providerId="ADAL" clId="{49F25F33-E02A-4EE5-8DFA-B4B257BA8DD3}" dt="2023-08-16T15:38:14.338" v="4694"/>
        <pc:sldMkLst>
          <pc:docMk/>
          <pc:sldMk cId="683961831" sldId="278"/>
        </pc:sldMkLst>
        <pc:spChg chg="mod">
          <ac:chgData name="Cindy Fischer" userId="27cd420a-a4c2-4e54-a13f-fbf18e099d2d" providerId="ADAL" clId="{49F25F33-E02A-4EE5-8DFA-B4B257BA8DD3}" dt="2023-08-01T15:24:40.229" v="2402" actId="255"/>
          <ac:spMkLst>
            <pc:docMk/>
            <pc:sldMk cId="683961831" sldId="278"/>
            <ac:spMk id="3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16T13:48:38.256" v="3770" actId="20577"/>
          <ac:spMkLst>
            <pc:docMk/>
            <pc:sldMk cId="683961831" sldId="278"/>
            <ac:spMk id="5" creationId="{00000000-0000-0000-0000-000000000000}"/>
          </ac:spMkLst>
        </pc:spChg>
      </pc:sldChg>
      <pc:sldChg chg="delDesignElem">
        <pc:chgData name="Cindy Fischer" userId="27cd420a-a4c2-4e54-a13f-fbf18e099d2d" providerId="ADAL" clId="{49F25F33-E02A-4EE5-8DFA-B4B257BA8DD3}" dt="2023-08-01T16:32:44.087" v="2916"/>
        <pc:sldMkLst>
          <pc:docMk/>
          <pc:sldMk cId="2471133688" sldId="279"/>
        </pc:sldMkLst>
      </pc:sldChg>
      <pc:sldChg chg="delDesignElem">
        <pc:chgData name="Cindy Fischer" userId="27cd420a-a4c2-4e54-a13f-fbf18e099d2d" providerId="ADAL" clId="{49F25F33-E02A-4EE5-8DFA-B4B257BA8DD3}" dt="2023-08-01T16:32:44.087" v="2915"/>
        <pc:sldMkLst>
          <pc:docMk/>
          <pc:sldMk cId="3729933717" sldId="280"/>
        </pc:sldMkLst>
      </pc:sldChg>
      <pc:sldChg chg="modSp mod modNotesTx">
        <pc:chgData name="Cindy Fischer" userId="27cd420a-a4c2-4e54-a13f-fbf18e099d2d" providerId="ADAL" clId="{49F25F33-E02A-4EE5-8DFA-B4B257BA8DD3}" dt="2023-08-21T15:20:45.371" v="8082" actId="114"/>
        <pc:sldMkLst>
          <pc:docMk/>
          <pc:sldMk cId="3112320321" sldId="284"/>
        </pc:sldMkLst>
        <pc:spChg chg="mod">
          <ac:chgData name="Cindy Fischer" userId="27cd420a-a4c2-4e54-a13f-fbf18e099d2d" providerId="ADAL" clId="{49F25F33-E02A-4EE5-8DFA-B4B257BA8DD3}" dt="2023-08-21T14:35:07.326" v="5997" actId="20577"/>
          <ac:spMkLst>
            <pc:docMk/>
            <pc:sldMk cId="3112320321" sldId="284"/>
            <ac:spMk id="25601" creationId="{00000000-0000-0000-0000-000000000000}"/>
          </ac:spMkLst>
        </pc:spChg>
        <pc:picChg chg="mod">
          <ac:chgData name="Cindy Fischer" userId="27cd420a-a4c2-4e54-a13f-fbf18e099d2d" providerId="ADAL" clId="{49F25F33-E02A-4EE5-8DFA-B4B257BA8DD3}" dt="2023-08-21T14:38:04.386" v="6179" actId="14826"/>
          <ac:picMkLst>
            <pc:docMk/>
            <pc:sldMk cId="3112320321" sldId="284"/>
            <ac:picMk id="4" creationId="{3B8595DE-7EE5-43BF-8DF1-B13215B9E00C}"/>
          </ac:picMkLst>
        </pc:picChg>
      </pc:sldChg>
      <pc:sldChg chg="modSp mod modNotes modNotesTx">
        <pc:chgData name="Cindy Fischer" userId="27cd420a-a4c2-4e54-a13f-fbf18e099d2d" providerId="ADAL" clId="{49F25F33-E02A-4EE5-8DFA-B4B257BA8DD3}" dt="2023-08-21T15:27:36.991" v="8165" actId="20577"/>
        <pc:sldMkLst>
          <pc:docMk/>
          <pc:sldMk cId="0" sldId="286"/>
        </pc:sldMkLst>
        <pc:spChg chg="mod">
          <ac:chgData name="Cindy Fischer" userId="27cd420a-a4c2-4e54-a13f-fbf18e099d2d" providerId="ADAL" clId="{49F25F33-E02A-4EE5-8DFA-B4B257BA8DD3}" dt="2023-07-31T21:45:22.835" v="1972" actId="207"/>
          <ac:spMkLst>
            <pc:docMk/>
            <pc:sldMk cId="0" sldId="286"/>
            <ac:spMk id="33794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7-31T21:44:57.812" v="1969" actId="948"/>
          <ac:spMkLst>
            <pc:docMk/>
            <pc:sldMk cId="0" sldId="286"/>
            <ac:spMk id="33795" creationId="{00000000-0000-0000-0000-000000000000}"/>
          </ac:spMkLst>
        </pc:spChg>
      </pc:sldChg>
      <pc:sldChg chg="delSp modSp del mod ord modShow">
        <pc:chgData name="Cindy Fischer" userId="27cd420a-a4c2-4e54-a13f-fbf18e099d2d" providerId="ADAL" clId="{49F25F33-E02A-4EE5-8DFA-B4B257BA8DD3}" dt="2023-08-16T13:50:52.970" v="3772" actId="47"/>
        <pc:sldMkLst>
          <pc:docMk/>
          <pc:sldMk cId="2828364067" sldId="287"/>
        </pc:sldMkLst>
        <pc:spChg chg="mod">
          <ac:chgData name="Cindy Fischer" userId="27cd420a-a4c2-4e54-a13f-fbf18e099d2d" providerId="ADAL" clId="{49F25F33-E02A-4EE5-8DFA-B4B257BA8DD3}" dt="2023-07-31T20:50:28.153" v="1163" actId="1076"/>
          <ac:spMkLst>
            <pc:docMk/>
            <pc:sldMk cId="2828364067" sldId="287"/>
            <ac:spMk id="4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01T15:44:32.707" v="2831" actId="1076"/>
          <ac:spMkLst>
            <pc:docMk/>
            <pc:sldMk cId="2828364067" sldId="287"/>
            <ac:spMk id="5" creationId="{00000000-0000-0000-0000-000000000000}"/>
          </ac:spMkLst>
        </pc:spChg>
        <pc:spChg chg="del mod">
          <ac:chgData name="Cindy Fischer" userId="27cd420a-a4c2-4e54-a13f-fbf18e099d2d" providerId="ADAL" clId="{49F25F33-E02A-4EE5-8DFA-B4B257BA8DD3}" dt="2023-08-01T15:38:42.193" v="2714" actId="478"/>
          <ac:spMkLst>
            <pc:docMk/>
            <pc:sldMk cId="2828364067" sldId="287"/>
            <ac:spMk id="6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7-31T20:50:39.986" v="1165" actId="1076"/>
          <ac:spMkLst>
            <pc:docMk/>
            <pc:sldMk cId="2828364067" sldId="287"/>
            <ac:spMk id="7" creationId="{00000000-0000-0000-0000-000000000000}"/>
          </ac:spMkLst>
        </pc:spChg>
        <pc:spChg chg="del">
          <ac:chgData name="Cindy Fischer" userId="27cd420a-a4c2-4e54-a13f-fbf18e099d2d" providerId="ADAL" clId="{49F25F33-E02A-4EE5-8DFA-B4B257BA8DD3}" dt="2023-07-31T20:49:46.896" v="1157" actId="478"/>
          <ac:spMkLst>
            <pc:docMk/>
            <pc:sldMk cId="2828364067" sldId="287"/>
            <ac:spMk id="8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01T15:38:47.468" v="2715" actId="1076"/>
          <ac:spMkLst>
            <pc:docMk/>
            <pc:sldMk cId="2828364067" sldId="287"/>
            <ac:spMk id="10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7-31T20:50:33.571" v="1164" actId="1076"/>
          <ac:spMkLst>
            <pc:docMk/>
            <pc:sldMk cId="2828364067" sldId="287"/>
            <ac:spMk id="12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7-31T20:49:52.394" v="1158" actId="1076"/>
          <ac:spMkLst>
            <pc:docMk/>
            <pc:sldMk cId="2828364067" sldId="287"/>
            <ac:spMk id="15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01T15:45:22.808" v="2834" actId="1076"/>
          <ac:spMkLst>
            <pc:docMk/>
            <pc:sldMk cId="2828364067" sldId="287"/>
            <ac:spMk id="16" creationId="{00000000-0000-0000-0000-000000000000}"/>
          </ac:spMkLst>
        </pc:spChg>
      </pc:sldChg>
      <pc:sldChg chg="modSp del mod ord modShow">
        <pc:chgData name="Cindy Fischer" userId="27cd420a-a4c2-4e54-a13f-fbf18e099d2d" providerId="ADAL" clId="{49F25F33-E02A-4EE5-8DFA-B4B257BA8DD3}" dt="2023-08-16T13:50:55.750" v="3774" actId="47"/>
        <pc:sldMkLst>
          <pc:docMk/>
          <pc:sldMk cId="4039437707" sldId="290"/>
        </pc:sldMkLst>
        <pc:graphicFrameChg chg="modGraphic">
          <ac:chgData name="Cindy Fischer" userId="27cd420a-a4c2-4e54-a13f-fbf18e099d2d" providerId="ADAL" clId="{49F25F33-E02A-4EE5-8DFA-B4B257BA8DD3}" dt="2023-08-01T15:48:28.910" v="2859" actId="20577"/>
          <ac:graphicFrameMkLst>
            <pc:docMk/>
            <pc:sldMk cId="4039437707" sldId="290"/>
            <ac:graphicFrameMk id="7" creationId="{00000000-0000-0000-0000-000000000000}"/>
          </ac:graphicFrameMkLst>
        </pc:graphicFrameChg>
      </pc:sldChg>
      <pc:sldChg chg="del ord">
        <pc:chgData name="Cindy Fischer" userId="27cd420a-a4c2-4e54-a13f-fbf18e099d2d" providerId="ADAL" clId="{49F25F33-E02A-4EE5-8DFA-B4B257BA8DD3}" dt="2023-08-16T13:51:50.442" v="3785" actId="47"/>
        <pc:sldMkLst>
          <pc:docMk/>
          <pc:sldMk cId="4119790892" sldId="291"/>
        </pc:sldMkLst>
      </pc:sldChg>
      <pc:sldChg chg="del ord">
        <pc:chgData name="Cindy Fischer" userId="27cd420a-a4c2-4e54-a13f-fbf18e099d2d" providerId="ADAL" clId="{49F25F33-E02A-4EE5-8DFA-B4B257BA8DD3}" dt="2023-08-16T13:51:52.207" v="3786" actId="47"/>
        <pc:sldMkLst>
          <pc:docMk/>
          <pc:sldMk cId="2256159916" sldId="295"/>
        </pc:sldMkLst>
      </pc:sldChg>
      <pc:sldChg chg="modSp mod ord modNotesTx">
        <pc:chgData name="Cindy Fischer" userId="27cd420a-a4c2-4e54-a13f-fbf18e099d2d" providerId="ADAL" clId="{49F25F33-E02A-4EE5-8DFA-B4B257BA8DD3}" dt="2023-08-21T15:11:55.751" v="7706" actId="20577"/>
        <pc:sldMkLst>
          <pc:docMk/>
          <pc:sldMk cId="3822734549" sldId="300"/>
        </pc:sldMkLst>
        <pc:spChg chg="mod">
          <ac:chgData name="Cindy Fischer" userId="27cd420a-a4c2-4e54-a13f-fbf18e099d2d" providerId="ADAL" clId="{49F25F33-E02A-4EE5-8DFA-B4B257BA8DD3}" dt="2023-08-01T16:37:33.984" v="3195" actId="1076"/>
          <ac:spMkLst>
            <pc:docMk/>
            <pc:sldMk cId="3822734549" sldId="300"/>
            <ac:spMk id="6" creationId="{0206E091-6EB7-41A1-BC1D-400E88DAC987}"/>
          </ac:spMkLst>
        </pc:spChg>
        <pc:spChg chg="mod">
          <ac:chgData name="Cindy Fischer" userId="27cd420a-a4c2-4e54-a13f-fbf18e099d2d" providerId="ADAL" clId="{49F25F33-E02A-4EE5-8DFA-B4B257BA8DD3}" dt="2023-08-01T16:37:43.179" v="3196" actId="1076"/>
          <ac:spMkLst>
            <pc:docMk/>
            <pc:sldMk cId="3822734549" sldId="300"/>
            <ac:spMk id="13" creationId="{E888FE5D-16B9-4361-9B97-9FC059EA14AE}"/>
          </ac:spMkLst>
        </pc:spChg>
        <pc:spChg chg="mod">
          <ac:chgData name="Cindy Fischer" userId="27cd420a-a4c2-4e54-a13f-fbf18e099d2d" providerId="ADAL" clId="{49F25F33-E02A-4EE5-8DFA-B4B257BA8DD3}" dt="2023-08-01T16:45:29.245" v="3227" actId="1076"/>
          <ac:spMkLst>
            <pc:docMk/>
            <pc:sldMk cId="3822734549" sldId="300"/>
            <ac:spMk id="115715" creationId="{00000000-0000-0000-0000-000000000000}"/>
          </ac:spMkLst>
        </pc:spChg>
        <pc:grpChg chg="mod">
          <ac:chgData name="Cindy Fischer" userId="27cd420a-a4c2-4e54-a13f-fbf18e099d2d" providerId="ADAL" clId="{49F25F33-E02A-4EE5-8DFA-B4B257BA8DD3}" dt="2023-08-01T16:37:09.748" v="3188" actId="14100"/>
          <ac:grpSpMkLst>
            <pc:docMk/>
            <pc:sldMk cId="3822734549" sldId="300"/>
            <ac:grpSpMk id="7" creationId="{E2B9D290-BFC3-4FA7-A8CB-86CFCE68BD2D}"/>
          </ac:grpSpMkLst>
        </pc:grpChg>
        <pc:picChg chg="mod">
          <ac:chgData name="Cindy Fischer" userId="27cd420a-a4c2-4e54-a13f-fbf18e099d2d" providerId="ADAL" clId="{49F25F33-E02A-4EE5-8DFA-B4B257BA8DD3}" dt="2023-08-01T16:37:27.049" v="3194" actId="1076"/>
          <ac:picMkLst>
            <pc:docMk/>
            <pc:sldMk cId="3822734549" sldId="300"/>
            <ac:picMk id="4" creationId="{4294A572-1C86-4478-ADAE-B983FED926A7}"/>
          </ac:picMkLst>
        </pc:picChg>
      </pc:sldChg>
      <pc:sldChg chg="del mod ord modShow">
        <pc:chgData name="Cindy Fischer" userId="27cd420a-a4c2-4e54-a13f-fbf18e099d2d" providerId="ADAL" clId="{49F25F33-E02A-4EE5-8DFA-B4B257BA8DD3}" dt="2023-08-16T13:51:10.624" v="3779" actId="47"/>
        <pc:sldMkLst>
          <pc:docMk/>
          <pc:sldMk cId="3767727071" sldId="304"/>
        </pc:sldMkLst>
      </pc:sldChg>
      <pc:sldChg chg="addSp delSp modSp mod modNotesTx">
        <pc:chgData name="Cindy Fischer" userId="27cd420a-a4c2-4e54-a13f-fbf18e099d2d" providerId="ADAL" clId="{49F25F33-E02A-4EE5-8DFA-B4B257BA8DD3}" dt="2023-08-21T14:47:19.558" v="6562" actId="6549"/>
        <pc:sldMkLst>
          <pc:docMk/>
          <pc:sldMk cId="1989432959" sldId="307"/>
        </pc:sldMkLst>
        <pc:spChg chg="mod">
          <ac:chgData name="Cindy Fischer" userId="27cd420a-a4c2-4e54-a13f-fbf18e099d2d" providerId="ADAL" clId="{49F25F33-E02A-4EE5-8DFA-B4B257BA8DD3}" dt="2023-07-31T20:48:25.782" v="1147" actId="14100"/>
          <ac:spMkLst>
            <pc:docMk/>
            <pc:sldMk cId="1989432959" sldId="307"/>
            <ac:spMk id="2" creationId="{00000000-0000-0000-0000-000000000000}"/>
          </ac:spMkLst>
        </pc:spChg>
        <pc:spChg chg="add mod">
          <ac:chgData name="Cindy Fischer" userId="27cd420a-a4c2-4e54-a13f-fbf18e099d2d" providerId="ADAL" clId="{49F25F33-E02A-4EE5-8DFA-B4B257BA8DD3}" dt="2023-07-31T20:45:10.397" v="1001" actId="20577"/>
          <ac:spMkLst>
            <pc:docMk/>
            <pc:sldMk cId="1989432959" sldId="307"/>
            <ac:spMk id="3" creationId="{D0677E93-19CC-62C4-E42C-69A29613AD13}"/>
          </ac:spMkLst>
        </pc:spChg>
        <pc:spChg chg="add mod">
          <ac:chgData name="Cindy Fischer" userId="27cd420a-a4c2-4e54-a13f-fbf18e099d2d" providerId="ADAL" clId="{49F25F33-E02A-4EE5-8DFA-B4B257BA8DD3}" dt="2023-07-31T20:49:13.269" v="1156" actId="20577"/>
          <ac:spMkLst>
            <pc:docMk/>
            <pc:sldMk cId="1989432959" sldId="307"/>
            <ac:spMk id="4" creationId="{EB623F8F-8DB1-9FF3-F89D-1BAC21A34E5C}"/>
          </ac:spMkLst>
        </pc:spChg>
        <pc:spChg chg="add mod">
          <ac:chgData name="Cindy Fischer" userId="27cd420a-a4c2-4e54-a13f-fbf18e099d2d" providerId="ADAL" clId="{49F25F33-E02A-4EE5-8DFA-B4B257BA8DD3}" dt="2023-07-31T20:48:46.344" v="1152" actId="20577"/>
          <ac:spMkLst>
            <pc:docMk/>
            <pc:sldMk cId="1989432959" sldId="307"/>
            <ac:spMk id="5" creationId="{A951F4EE-DA1E-5A02-2195-7EB713250674}"/>
          </ac:spMkLst>
        </pc:spChg>
        <pc:spChg chg="del mod">
          <ac:chgData name="Cindy Fischer" userId="27cd420a-a4c2-4e54-a13f-fbf18e099d2d" providerId="ADAL" clId="{49F25F33-E02A-4EE5-8DFA-B4B257BA8DD3}" dt="2023-07-31T20:46:04.099" v="1032" actId="478"/>
          <ac:spMkLst>
            <pc:docMk/>
            <pc:sldMk cId="1989432959" sldId="307"/>
            <ac:spMk id="13" creationId="{533D2A10-6785-45EB-8C1F-8516E0277463}"/>
          </ac:spMkLst>
        </pc:spChg>
        <pc:spChg chg="del mod">
          <ac:chgData name="Cindy Fischer" userId="27cd420a-a4c2-4e54-a13f-fbf18e099d2d" providerId="ADAL" clId="{49F25F33-E02A-4EE5-8DFA-B4B257BA8DD3}" dt="2023-07-31T20:42:18.797" v="967" actId="478"/>
          <ac:spMkLst>
            <pc:docMk/>
            <pc:sldMk cId="1989432959" sldId="307"/>
            <ac:spMk id="14" creationId="{7F0CD363-A35C-4D72-B41C-33FC22B30538}"/>
          </ac:spMkLst>
        </pc:spChg>
        <pc:spChg chg="mod">
          <ac:chgData name="Cindy Fischer" userId="27cd420a-a4c2-4e54-a13f-fbf18e099d2d" providerId="ADAL" clId="{49F25F33-E02A-4EE5-8DFA-B4B257BA8DD3}" dt="2023-07-31T20:41:41.543" v="946" actId="20577"/>
          <ac:spMkLst>
            <pc:docMk/>
            <pc:sldMk cId="1989432959" sldId="307"/>
            <ac:spMk id="15" creationId="{44FE3842-854B-453C-8372-2543605E95B6}"/>
          </ac:spMkLst>
        </pc:spChg>
        <pc:spChg chg="del mod">
          <ac:chgData name="Cindy Fischer" userId="27cd420a-a4c2-4e54-a13f-fbf18e099d2d" providerId="ADAL" clId="{49F25F33-E02A-4EE5-8DFA-B4B257BA8DD3}" dt="2023-07-31T20:47:54.058" v="1112" actId="478"/>
          <ac:spMkLst>
            <pc:docMk/>
            <pc:sldMk cId="1989432959" sldId="307"/>
            <ac:spMk id="20" creationId="{99A11CC0-C8C1-43DF-A5D4-6040385E23EF}"/>
          </ac:spMkLst>
        </pc:spChg>
        <pc:picChg chg="mod">
          <ac:chgData name="Cindy Fischer" userId="27cd420a-a4c2-4e54-a13f-fbf18e099d2d" providerId="ADAL" clId="{49F25F33-E02A-4EE5-8DFA-B4B257BA8DD3}" dt="2023-07-31T20:45:24.317" v="1002" actId="14826"/>
          <ac:picMkLst>
            <pc:docMk/>
            <pc:sldMk cId="1989432959" sldId="307"/>
            <ac:picMk id="16" creationId="{4014BBEF-C6F1-4A4B-B4FC-7D75BC264569}"/>
          </ac:picMkLst>
        </pc:picChg>
        <pc:picChg chg="mod">
          <ac:chgData name="Cindy Fischer" userId="27cd420a-a4c2-4e54-a13f-fbf18e099d2d" providerId="ADAL" clId="{49F25F33-E02A-4EE5-8DFA-B4B257BA8DD3}" dt="2023-07-31T20:47:04.431" v="1090" actId="14826"/>
          <ac:picMkLst>
            <pc:docMk/>
            <pc:sldMk cId="1989432959" sldId="307"/>
            <ac:picMk id="17" creationId="{B609382B-4A41-4658-B1E2-C87A039E94F8}"/>
          </ac:picMkLst>
        </pc:picChg>
        <pc:picChg chg="mod">
          <ac:chgData name="Cindy Fischer" userId="27cd420a-a4c2-4e54-a13f-fbf18e099d2d" providerId="ADAL" clId="{49F25F33-E02A-4EE5-8DFA-B4B257BA8DD3}" dt="2023-07-31T20:49:00.516" v="1153" actId="14826"/>
          <ac:picMkLst>
            <pc:docMk/>
            <pc:sldMk cId="1989432959" sldId="307"/>
            <ac:picMk id="18" creationId="{A47DD806-AC82-41B3-AC43-980370AF6FD5}"/>
          </ac:picMkLst>
        </pc:picChg>
      </pc:sldChg>
      <pc:sldChg chg="modSp mod">
        <pc:chgData name="Cindy Fischer" userId="27cd420a-a4c2-4e54-a13f-fbf18e099d2d" providerId="ADAL" clId="{49F25F33-E02A-4EE5-8DFA-B4B257BA8DD3}" dt="2023-08-16T16:12:46.712" v="5971" actId="6549"/>
        <pc:sldMkLst>
          <pc:docMk/>
          <pc:sldMk cId="1068545853" sldId="312"/>
        </pc:sldMkLst>
        <pc:spChg chg="mod">
          <ac:chgData name="Cindy Fischer" userId="27cd420a-a4c2-4e54-a13f-fbf18e099d2d" providerId="ADAL" clId="{49F25F33-E02A-4EE5-8DFA-B4B257BA8DD3}" dt="2023-07-31T20:37:01.264" v="630" actId="20577"/>
          <ac:spMkLst>
            <pc:docMk/>
            <pc:sldMk cId="1068545853" sldId="312"/>
            <ac:spMk id="24577" creationId="{00000000-0000-0000-0000-000000000000}"/>
          </ac:spMkLst>
        </pc:spChg>
        <pc:spChg chg="mod">
          <ac:chgData name="Cindy Fischer" userId="27cd420a-a4c2-4e54-a13f-fbf18e099d2d" providerId="ADAL" clId="{49F25F33-E02A-4EE5-8DFA-B4B257BA8DD3}" dt="2023-08-16T16:12:46.712" v="5971" actId="6549"/>
          <ac:spMkLst>
            <pc:docMk/>
            <pc:sldMk cId="1068545853" sldId="312"/>
            <ac:spMk id="24578" creationId="{00000000-0000-0000-0000-000000000000}"/>
          </ac:spMkLst>
        </pc:spChg>
      </pc:sldChg>
      <pc:sldChg chg="del ord">
        <pc:chgData name="Cindy Fischer" userId="27cd420a-a4c2-4e54-a13f-fbf18e099d2d" providerId="ADAL" clId="{49F25F33-E02A-4EE5-8DFA-B4B257BA8DD3}" dt="2023-08-16T13:50:57.151" v="3775" actId="47"/>
        <pc:sldMkLst>
          <pc:docMk/>
          <pc:sldMk cId="3180264196" sldId="316"/>
        </pc:sldMkLst>
      </pc:sldChg>
      <pc:sldChg chg="modSp del mod ord modShow">
        <pc:chgData name="Cindy Fischer" userId="27cd420a-a4c2-4e54-a13f-fbf18e099d2d" providerId="ADAL" clId="{49F25F33-E02A-4EE5-8DFA-B4B257BA8DD3}" dt="2023-08-16T13:51:04.888" v="3778" actId="47"/>
        <pc:sldMkLst>
          <pc:docMk/>
          <pc:sldMk cId="2187439718" sldId="323"/>
        </pc:sldMkLst>
        <pc:spChg chg="mod">
          <ac:chgData name="Cindy Fischer" userId="27cd420a-a4c2-4e54-a13f-fbf18e099d2d" providerId="ADAL" clId="{49F25F33-E02A-4EE5-8DFA-B4B257BA8DD3}" dt="2023-07-31T20:12:32.448" v="20" actId="14100"/>
          <ac:spMkLst>
            <pc:docMk/>
            <pc:sldMk cId="2187439718" sldId="323"/>
            <ac:spMk id="5" creationId="{324C31BF-B36D-4B49-BD05-4ECF3610ED93}"/>
          </ac:spMkLst>
        </pc:spChg>
      </pc:sldChg>
      <pc:sldChg chg="del mod ord modShow modNotesTx">
        <pc:chgData name="Cindy Fischer" userId="27cd420a-a4c2-4e54-a13f-fbf18e099d2d" providerId="ADAL" clId="{49F25F33-E02A-4EE5-8DFA-B4B257BA8DD3}" dt="2023-08-16T13:51:16.905" v="3780" actId="47"/>
        <pc:sldMkLst>
          <pc:docMk/>
          <pc:sldMk cId="2127142063" sldId="327"/>
        </pc:sldMkLst>
      </pc:sldChg>
      <pc:sldChg chg="modSp modNotesTx">
        <pc:chgData name="Cindy Fischer" userId="27cd420a-a4c2-4e54-a13f-fbf18e099d2d" providerId="ADAL" clId="{49F25F33-E02A-4EE5-8DFA-B4B257BA8DD3}" dt="2023-08-21T15:01:35.355" v="7250" actId="20577"/>
        <pc:sldMkLst>
          <pc:docMk/>
          <pc:sldMk cId="3215329408" sldId="331"/>
        </pc:sldMkLst>
        <pc:graphicFrameChg chg="mod">
          <ac:chgData name="Cindy Fischer" userId="27cd420a-a4c2-4e54-a13f-fbf18e099d2d" providerId="ADAL" clId="{49F25F33-E02A-4EE5-8DFA-B4B257BA8DD3}" dt="2023-08-21T14:51:02.031" v="6810" actId="20577"/>
          <ac:graphicFrameMkLst>
            <pc:docMk/>
            <pc:sldMk cId="3215329408" sldId="331"/>
            <ac:graphicFrameMk id="36869" creationId="{B2346794-06E2-4EC8-A352-DA009C144A5A}"/>
          </ac:graphicFrameMkLst>
        </pc:graphicFrameChg>
      </pc:sldChg>
      <pc:sldChg chg="modSp mod modNotesTx">
        <pc:chgData name="Cindy Fischer" userId="27cd420a-a4c2-4e54-a13f-fbf18e099d2d" providerId="ADAL" clId="{49F25F33-E02A-4EE5-8DFA-B4B257BA8DD3}" dt="2023-08-01T15:12:41.781" v="2004" actId="20577"/>
        <pc:sldMkLst>
          <pc:docMk/>
          <pc:sldMk cId="1943763175" sldId="332"/>
        </pc:sldMkLst>
        <pc:spChg chg="mod">
          <ac:chgData name="Cindy Fischer" userId="27cd420a-a4c2-4e54-a13f-fbf18e099d2d" providerId="ADAL" clId="{49F25F33-E02A-4EE5-8DFA-B4B257BA8DD3}" dt="2023-08-01T15:12:41.781" v="2004" actId="20577"/>
          <ac:spMkLst>
            <pc:docMk/>
            <pc:sldMk cId="1943763175" sldId="332"/>
            <ac:spMk id="31746" creationId="{00000000-0000-0000-0000-000000000000}"/>
          </ac:spMkLst>
        </pc:spChg>
        <pc:graphicFrameChg chg="mod">
          <ac:chgData name="Cindy Fischer" userId="27cd420a-a4c2-4e54-a13f-fbf18e099d2d" providerId="ADAL" clId="{49F25F33-E02A-4EE5-8DFA-B4B257BA8DD3}" dt="2023-07-31T21:41:35.355" v="1904" actId="20577"/>
          <ac:graphicFrameMkLst>
            <pc:docMk/>
            <pc:sldMk cId="1943763175" sldId="332"/>
            <ac:graphicFrameMk id="31751" creationId="{BF62ABC7-1824-46BD-960D-B587B4DD54A5}"/>
          </ac:graphicFrameMkLst>
        </pc:graphicFrameChg>
      </pc:sldChg>
      <pc:sldChg chg="delSp modSp del mod ord modShow">
        <pc:chgData name="Cindy Fischer" userId="27cd420a-a4c2-4e54-a13f-fbf18e099d2d" providerId="ADAL" clId="{49F25F33-E02A-4EE5-8DFA-B4B257BA8DD3}" dt="2023-08-16T13:51:24.066" v="3782" actId="47"/>
        <pc:sldMkLst>
          <pc:docMk/>
          <pc:sldMk cId="1407317778" sldId="403"/>
        </pc:sldMkLst>
        <pc:spChg chg="del">
          <ac:chgData name="Cindy Fischer" userId="27cd420a-a4c2-4e54-a13f-fbf18e099d2d" providerId="ADAL" clId="{49F25F33-E02A-4EE5-8DFA-B4B257BA8DD3}" dt="2023-08-01T16:25:25.283" v="2895" actId="478"/>
          <ac:spMkLst>
            <pc:docMk/>
            <pc:sldMk cId="1407317778" sldId="403"/>
            <ac:spMk id="4" creationId="{EE34A01A-5B46-49E7-9E0B-9B0BB59434F2}"/>
          </ac:spMkLst>
        </pc:spChg>
        <pc:spChg chg="mod">
          <ac:chgData name="Cindy Fischer" userId="27cd420a-a4c2-4e54-a13f-fbf18e099d2d" providerId="ADAL" clId="{49F25F33-E02A-4EE5-8DFA-B4B257BA8DD3}" dt="2023-08-01T16:25:45.094" v="2896" actId="1076"/>
          <ac:spMkLst>
            <pc:docMk/>
            <pc:sldMk cId="1407317778" sldId="403"/>
            <ac:spMk id="7" creationId="{671E3A63-4D44-4DC3-8EB8-42C498E52FF1}"/>
          </ac:spMkLst>
        </pc:spChg>
        <pc:spChg chg="mod">
          <ac:chgData name="Cindy Fischer" userId="27cd420a-a4c2-4e54-a13f-fbf18e099d2d" providerId="ADAL" clId="{49F25F33-E02A-4EE5-8DFA-B4B257BA8DD3}" dt="2023-08-01T16:25:20.627" v="2894" actId="6549"/>
          <ac:spMkLst>
            <pc:docMk/>
            <pc:sldMk cId="1407317778" sldId="403"/>
            <ac:spMk id="60417" creationId="{00000000-0000-0000-0000-000000000000}"/>
          </ac:spMkLst>
        </pc:spChg>
      </pc:sldChg>
      <pc:sldChg chg="delSp modSp mod modNotesTx">
        <pc:chgData name="Cindy Fischer" userId="27cd420a-a4c2-4e54-a13f-fbf18e099d2d" providerId="ADAL" clId="{49F25F33-E02A-4EE5-8DFA-B4B257BA8DD3}" dt="2023-08-21T15:25:05.622" v="8155" actId="20577"/>
        <pc:sldMkLst>
          <pc:docMk/>
          <pc:sldMk cId="1771786532" sldId="409"/>
        </pc:sldMkLst>
        <pc:spChg chg="mod">
          <ac:chgData name="Cindy Fischer" userId="27cd420a-a4c2-4e54-a13f-fbf18e099d2d" providerId="ADAL" clId="{49F25F33-E02A-4EE5-8DFA-B4B257BA8DD3}" dt="2023-07-31T20:27:41.964" v="458" actId="20577"/>
          <ac:spMkLst>
            <pc:docMk/>
            <pc:sldMk cId="1771786532" sldId="409"/>
            <ac:spMk id="2" creationId="{00000000-0000-0000-0000-000000000000}"/>
          </ac:spMkLst>
        </pc:spChg>
        <pc:spChg chg="del">
          <ac:chgData name="Cindy Fischer" userId="27cd420a-a4c2-4e54-a13f-fbf18e099d2d" providerId="ADAL" clId="{49F25F33-E02A-4EE5-8DFA-B4B257BA8DD3}" dt="2023-07-31T20:27:45.216" v="459" actId="478"/>
          <ac:spMkLst>
            <pc:docMk/>
            <pc:sldMk cId="1771786532" sldId="409"/>
            <ac:spMk id="8" creationId="{955AED74-EDD6-428A-A725-35AF8EF3D81F}"/>
          </ac:spMkLst>
        </pc:spChg>
        <pc:picChg chg="mod">
          <ac:chgData name="Cindy Fischer" userId="27cd420a-a4c2-4e54-a13f-fbf18e099d2d" providerId="ADAL" clId="{49F25F33-E02A-4EE5-8DFA-B4B257BA8DD3}" dt="2023-07-31T21:04:45.560" v="1171" actId="1076"/>
          <ac:picMkLst>
            <pc:docMk/>
            <pc:sldMk cId="1771786532" sldId="409"/>
            <ac:picMk id="3" creationId="{7DFAC3F3-554C-7643-6969-A3C08AE40AC2}"/>
          </ac:picMkLst>
        </pc:picChg>
      </pc:sldChg>
      <pc:sldChg chg="ord">
        <pc:chgData name="Cindy Fischer" userId="27cd420a-a4c2-4e54-a13f-fbf18e099d2d" providerId="ADAL" clId="{49F25F33-E02A-4EE5-8DFA-B4B257BA8DD3}" dt="2023-08-21T15:06:58.591" v="7522"/>
        <pc:sldMkLst>
          <pc:docMk/>
          <pc:sldMk cId="475150621" sldId="423"/>
        </pc:sldMkLst>
      </pc:sldChg>
      <pc:sldChg chg="del ord">
        <pc:chgData name="Cindy Fischer" userId="27cd420a-a4c2-4e54-a13f-fbf18e099d2d" providerId="ADAL" clId="{49F25F33-E02A-4EE5-8DFA-B4B257BA8DD3}" dt="2023-08-16T13:50:58.354" v="3776" actId="47"/>
        <pc:sldMkLst>
          <pc:docMk/>
          <pc:sldMk cId="3256484639" sldId="453"/>
        </pc:sldMkLst>
      </pc:sldChg>
      <pc:sldChg chg="del ord">
        <pc:chgData name="Cindy Fischer" userId="27cd420a-a4c2-4e54-a13f-fbf18e099d2d" providerId="ADAL" clId="{49F25F33-E02A-4EE5-8DFA-B4B257BA8DD3}" dt="2023-08-16T13:50:45.356" v="3771" actId="47"/>
        <pc:sldMkLst>
          <pc:docMk/>
          <pc:sldMk cId="3569379102" sldId="455"/>
        </pc:sldMkLst>
      </pc:sldChg>
      <pc:sldChg chg="ord">
        <pc:chgData name="Cindy Fischer" userId="27cd420a-a4c2-4e54-a13f-fbf18e099d2d" providerId="ADAL" clId="{49F25F33-E02A-4EE5-8DFA-B4B257BA8DD3}" dt="2023-08-01T15:33:45.843" v="2694"/>
        <pc:sldMkLst>
          <pc:docMk/>
          <pc:sldMk cId="2086556594" sldId="456"/>
        </pc:sldMkLst>
      </pc:sldChg>
      <pc:sldChg chg="del ord">
        <pc:chgData name="Cindy Fischer" userId="27cd420a-a4c2-4e54-a13f-fbf18e099d2d" providerId="ADAL" clId="{49F25F33-E02A-4EE5-8DFA-B4B257BA8DD3}" dt="2023-08-16T13:50:45.356" v="3771" actId="47"/>
        <pc:sldMkLst>
          <pc:docMk/>
          <pc:sldMk cId="3620243379" sldId="457"/>
        </pc:sldMkLst>
      </pc:sldChg>
      <pc:sldChg chg="del ord">
        <pc:chgData name="Cindy Fischer" userId="27cd420a-a4c2-4e54-a13f-fbf18e099d2d" providerId="ADAL" clId="{49F25F33-E02A-4EE5-8DFA-B4B257BA8DD3}" dt="2023-08-16T13:50:59.541" v="3777" actId="47"/>
        <pc:sldMkLst>
          <pc:docMk/>
          <pc:sldMk cId="2371598960" sldId="471"/>
        </pc:sldMkLst>
      </pc:sldChg>
      <pc:sldChg chg="del ord">
        <pc:chgData name="Cindy Fischer" userId="27cd420a-a4c2-4e54-a13f-fbf18e099d2d" providerId="ADAL" clId="{49F25F33-E02A-4EE5-8DFA-B4B257BA8DD3}" dt="2023-08-16T13:50:45.356" v="3771" actId="47"/>
        <pc:sldMkLst>
          <pc:docMk/>
          <pc:sldMk cId="1741249114" sldId="472"/>
        </pc:sldMkLst>
      </pc:sldChg>
      <pc:sldChg chg="addSp delSp modSp mod modNotesTx">
        <pc:chgData name="Cindy Fischer" userId="27cd420a-a4c2-4e54-a13f-fbf18e099d2d" providerId="ADAL" clId="{49F25F33-E02A-4EE5-8DFA-B4B257BA8DD3}" dt="2023-08-01T15:32:41.031" v="2690" actId="113"/>
        <pc:sldMkLst>
          <pc:docMk/>
          <pc:sldMk cId="3682005453" sldId="474"/>
        </pc:sldMkLst>
        <pc:spChg chg="mod">
          <ac:chgData name="Cindy Fischer" userId="27cd420a-a4c2-4e54-a13f-fbf18e099d2d" providerId="ADAL" clId="{49F25F33-E02A-4EE5-8DFA-B4B257BA8DD3}" dt="2023-07-31T21:26:25.941" v="1272" actId="207"/>
          <ac:spMkLst>
            <pc:docMk/>
            <pc:sldMk cId="3682005453" sldId="474"/>
            <ac:spMk id="32769" creationId="{00000000-0000-0000-0000-000000000000}"/>
          </ac:spMkLst>
        </pc:spChg>
        <pc:graphicFrameChg chg="add mod">
          <ac:chgData name="Cindy Fischer" userId="27cd420a-a4c2-4e54-a13f-fbf18e099d2d" providerId="ADAL" clId="{49F25F33-E02A-4EE5-8DFA-B4B257BA8DD3}" dt="2023-07-31T21:17:58.837" v="1183"/>
          <ac:graphicFrameMkLst>
            <pc:docMk/>
            <pc:sldMk cId="3682005453" sldId="474"/>
            <ac:graphicFrameMk id="2" creationId="{34BC4B99-2BFC-AC33-94C2-8024860C4934}"/>
          </ac:graphicFrameMkLst>
        </pc:graphicFrameChg>
        <pc:graphicFrameChg chg="del">
          <ac:chgData name="Cindy Fischer" userId="27cd420a-a4c2-4e54-a13f-fbf18e099d2d" providerId="ADAL" clId="{49F25F33-E02A-4EE5-8DFA-B4B257BA8DD3}" dt="2023-07-31T21:17:55.221" v="1182" actId="478"/>
          <ac:graphicFrameMkLst>
            <pc:docMk/>
            <pc:sldMk cId="3682005453" sldId="474"/>
            <ac:graphicFrameMk id="32771" creationId="{FFE615BE-DC6A-457A-99EE-8C4C62F74BE0}"/>
          </ac:graphicFrameMkLst>
        </pc:graphicFrameChg>
      </pc:sldChg>
      <pc:sldChg chg="del ord">
        <pc:chgData name="Cindy Fischer" userId="27cd420a-a4c2-4e54-a13f-fbf18e099d2d" providerId="ADAL" clId="{49F25F33-E02A-4EE5-8DFA-B4B257BA8DD3}" dt="2023-08-16T13:51:29.097" v="3784" actId="47"/>
        <pc:sldMkLst>
          <pc:docMk/>
          <pc:sldMk cId="2730485757" sldId="475"/>
        </pc:sldMkLst>
      </pc:sldChg>
      <pc:sldChg chg="delSp del mod ord">
        <pc:chgData name="Cindy Fischer" userId="27cd420a-a4c2-4e54-a13f-fbf18e099d2d" providerId="ADAL" clId="{49F25F33-E02A-4EE5-8DFA-B4B257BA8DD3}" dt="2023-08-21T15:16:56.362" v="8020" actId="2696"/>
        <pc:sldMkLst>
          <pc:docMk/>
          <pc:sldMk cId="1385444159" sldId="791"/>
        </pc:sldMkLst>
        <pc:picChg chg="del">
          <ac:chgData name="Cindy Fischer" userId="27cd420a-a4c2-4e54-a13f-fbf18e099d2d" providerId="ADAL" clId="{49F25F33-E02A-4EE5-8DFA-B4B257BA8DD3}" dt="2023-08-16T13:52:05.732" v="3787" actId="478"/>
          <ac:picMkLst>
            <pc:docMk/>
            <pc:sldMk cId="1385444159" sldId="791"/>
            <ac:picMk id="8" creationId="{E2C356E8-FFF3-7F44-A733-29A7F0D872EB}"/>
          </ac:picMkLst>
        </pc:picChg>
        <pc:picChg chg="del">
          <ac:chgData name="Cindy Fischer" userId="27cd420a-a4c2-4e54-a13f-fbf18e099d2d" providerId="ADAL" clId="{49F25F33-E02A-4EE5-8DFA-B4B257BA8DD3}" dt="2023-08-16T13:52:08.925" v="3790" actId="478"/>
          <ac:picMkLst>
            <pc:docMk/>
            <pc:sldMk cId="1385444159" sldId="791"/>
            <ac:picMk id="9" creationId="{94C9A9CD-D90F-274A-ABA2-A71091758E65}"/>
          </ac:picMkLst>
        </pc:picChg>
        <pc:picChg chg="del">
          <ac:chgData name="Cindy Fischer" userId="27cd420a-a4c2-4e54-a13f-fbf18e099d2d" providerId="ADAL" clId="{49F25F33-E02A-4EE5-8DFA-B4B257BA8DD3}" dt="2023-08-16T13:52:07.990" v="3789" actId="478"/>
          <ac:picMkLst>
            <pc:docMk/>
            <pc:sldMk cId="1385444159" sldId="791"/>
            <ac:picMk id="10" creationId="{F376755C-C431-C34E-A4AC-07384F36239E}"/>
          </ac:picMkLst>
        </pc:picChg>
        <pc:picChg chg="del">
          <ac:chgData name="Cindy Fischer" userId="27cd420a-a4c2-4e54-a13f-fbf18e099d2d" providerId="ADAL" clId="{49F25F33-E02A-4EE5-8DFA-B4B257BA8DD3}" dt="2023-08-16T13:52:06.934" v="3788" actId="478"/>
          <ac:picMkLst>
            <pc:docMk/>
            <pc:sldMk cId="1385444159" sldId="791"/>
            <ac:picMk id="11" creationId="{EA4028BF-6034-1147-AE24-E539AD8F3062}"/>
          </ac:picMkLst>
        </pc:picChg>
      </pc:sldChg>
      <pc:sldChg chg="del mod ord modShow">
        <pc:chgData name="Cindy Fischer" userId="27cd420a-a4c2-4e54-a13f-fbf18e099d2d" providerId="ADAL" clId="{49F25F33-E02A-4EE5-8DFA-B4B257BA8DD3}" dt="2023-08-16T13:50:54.643" v="3773" actId="47"/>
        <pc:sldMkLst>
          <pc:docMk/>
          <pc:sldMk cId="3215523430" sldId="792"/>
        </pc:sldMkLst>
      </pc:sldChg>
      <pc:sldChg chg="modSp add mod modNotesTx">
        <pc:chgData name="Cindy Fischer" userId="27cd420a-a4c2-4e54-a13f-fbf18e099d2d" providerId="ADAL" clId="{49F25F33-E02A-4EE5-8DFA-B4B257BA8DD3}" dt="2023-08-16T13:45:41.631" v="3767" actId="5793"/>
        <pc:sldMkLst>
          <pc:docMk/>
          <pc:sldMk cId="1874587325" sldId="793"/>
        </pc:sldMkLst>
        <pc:spChg chg="mod">
          <ac:chgData name="Cindy Fischer" userId="27cd420a-a4c2-4e54-a13f-fbf18e099d2d" providerId="ADAL" clId="{49F25F33-E02A-4EE5-8DFA-B4B257BA8DD3}" dt="2023-07-31T20:20:44.723" v="72" actId="207"/>
          <ac:spMkLst>
            <pc:docMk/>
            <pc:sldMk cId="1874587325" sldId="793"/>
            <ac:spMk id="5" creationId="{324C31BF-B36D-4B49-BD05-4ECF3610ED93}"/>
          </ac:spMkLst>
        </pc:spChg>
        <pc:spChg chg="mod">
          <ac:chgData name="Cindy Fischer" userId="27cd420a-a4c2-4e54-a13f-fbf18e099d2d" providerId="ADAL" clId="{49F25F33-E02A-4EE5-8DFA-B4B257BA8DD3}" dt="2023-07-31T20:27:12.897" v="449" actId="6549"/>
          <ac:spMkLst>
            <pc:docMk/>
            <pc:sldMk cId="1874587325" sldId="793"/>
            <ac:spMk id="7" creationId="{1D94479C-D3E3-40E0-AF6B-12F8700BF9E4}"/>
          </ac:spMkLst>
        </pc:spChg>
      </pc:sldChg>
      <pc:sldChg chg="modSp add del mod ord">
        <pc:chgData name="Cindy Fischer" userId="27cd420a-a4c2-4e54-a13f-fbf18e099d2d" providerId="ADAL" clId="{49F25F33-E02A-4EE5-8DFA-B4B257BA8DD3}" dt="2023-07-31T20:41:24.628" v="937" actId="2696"/>
        <pc:sldMkLst>
          <pc:docMk/>
          <pc:sldMk cId="1013112431" sldId="794"/>
        </pc:sldMkLst>
        <pc:spChg chg="mod">
          <ac:chgData name="Cindy Fischer" userId="27cd420a-a4c2-4e54-a13f-fbf18e099d2d" providerId="ADAL" clId="{49F25F33-E02A-4EE5-8DFA-B4B257BA8DD3}" dt="2023-07-31T20:28:13.476" v="488" actId="20577"/>
          <ac:spMkLst>
            <pc:docMk/>
            <pc:sldMk cId="1013112431" sldId="794"/>
            <ac:spMk id="5" creationId="{324C31BF-B36D-4B49-BD05-4ECF3610ED93}"/>
          </ac:spMkLst>
        </pc:spChg>
        <pc:spChg chg="mod">
          <ac:chgData name="Cindy Fischer" userId="27cd420a-a4c2-4e54-a13f-fbf18e099d2d" providerId="ADAL" clId="{49F25F33-E02A-4EE5-8DFA-B4B257BA8DD3}" dt="2023-07-31T20:33:26.726" v="583" actId="13926"/>
          <ac:spMkLst>
            <pc:docMk/>
            <pc:sldMk cId="1013112431" sldId="794"/>
            <ac:spMk id="7" creationId="{1D94479C-D3E3-40E0-AF6B-12F8700BF9E4}"/>
          </ac:spMkLst>
        </pc:spChg>
      </pc:sldChg>
      <pc:sldChg chg="new del ord">
        <pc:chgData name="Cindy Fischer" userId="27cd420a-a4c2-4e54-a13f-fbf18e099d2d" providerId="ADAL" clId="{49F25F33-E02A-4EE5-8DFA-B4B257BA8DD3}" dt="2023-08-16T13:51:26.308" v="3783" actId="47"/>
        <pc:sldMkLst>
          <pc:docMk/>
          <pc:sldMk cId="1880793541" sldId="794"/>
        </pc:sldMkLst>
      </pc:sldChg>
      <pc:sldChg chg="add del mod ord modShow">
        <pc:chgData name="Cindy Fischer" userId="27cd420a-a4c2-4e54-a13f-fbf18e099d2d" providerId="ADAL" clId="{49F25F33-E02A-4EE5-8DFA-B4B257BA8DD3}" dt="2023-08-16T13:51:20.073" v="3781" actId="47"/>
        <pc:sldMkLst>
          <pc:docMk/>
          <pc:sldMk cId="2315767010" sldId="795"/>
        </pc:sldMkLst>
      </pc:sldChg>
      <pc:sldChg chg="modSp del mod">
        <pc:chgData name="Cindy Fischer" userId="27cd420a-a4c2-4e54-a13f-fbf18e099d2d" providerId="ADAL" clId="{49F25F33-E02A-4EE5-8DFA-B4B257BA8DD3}" dt="2023-08-01T16:38:01.124" v="3197" actId="1076"/>
        <pc:sldMkLst>
          <pc:docMk/>
          <pc:sldMk cId="3666139224" sldId="796"/>
        </pc:sldMkLst>
        <pc:spChg chg="mod">
          <ac:chgData name="Cindy Fischer" userId="27cd420a-a4c2-4e54-a13f-fbf18e099d2d" providerId="ADAL" clId="{49F25F33-E02A-4EE5-8DFA-B4B257BA8DD3}" dt="2023-08-01T16:38:01.124" v="3197" actId="1076"/>
          <ac:spMkLst>
            <pc:docMk/>
            <pc:sldMk cId="3666139224" sldId="796"/>
            <ac:spMk id="3" creationId="{89FA5EBF-29FF-5E03-5A92-3842E38205CD}"/>
          </ac:spMkLst>
        </pc:spChg>
      </pc:sldChg>
      <pc:sldChg chg="new del">
        <pc:chgData name="Cindy Fischer" userId="27cd420a-a4c2-4e54-a13f-fbf18e099d2d" providerId="ADAL" clId="{49F25F33-E02A-4EE5-8DFA-B4B257BA8DD3}" dt="2023-08-16T16:14:28.676" v="5973" actId="2696"/>
        <pc:sldMkLst>
          <pc:docMk/>
          <pc:sldMk cId="2253208163" sldId="798"/>
        </pc:sldMkLst>
      </pc:sldChg>
      <pc:sldChg chg="delDesignElem">
        <pc:chgData name="Cindy Fischer" userId="27cd420a-a4c2-4e54-a13f-fbf18e099d2d" providerId="ADAL" clId="{49F25F33-E02A-4EE5-8DFA-B4B257BA8DD3}" dt="2023-08-01T16:32:44.087" v="2914"/>
        <pc:sldMkLst>
          <pc:docMk/>
          <pc:sldMk cId="2389325694" sldId="799"/>
        </pc:sldMkLst>
      </pc:sldChg>
      <pc:sldChg chg="modSp add mod ord modNotesTx">
        <pc:chgData name="Cindy Fischer" userId="27cd420a-a4c2-4e54-a13f-fbf18e099d2d" providerId="ADAL" clId="{49F25F33-E02A-4EE5-8DFA-B4B257BA8DD3}" dt="2023-08-21T15:12:50.061" v="7747" actId="113"/>
        <pc:sldMkLst>
          <pc:docMk/>
          <pc:sldMk cId="464696056" sldId="800"/>
        </pc:sldMkLst>
        <pc:spChg chg="mod">
          <ac:chgData name="Cindy Fischer" userId="27cd420a-a4c2-4e54-a13f-fbf18e099d2d" providerId="ADAL" clId="{49F25F33-E02A-4EE5-8DFA-B4B257BA8DD3}" dt="2023-08-01T16:40:45.598" v="3214" actId="20577"/>
          <ac:spMkLst>
            <pc:docMk/>
            <pc:sldMk cId="464696056" sldId="800"/>
            <ac:spMk id="25601" creationId="{00000000-0000-0000-0000-000000000000}"/>
          </ac:spMkLst>
        </pc:spChg>
        <pc:picChg chg="mod">
          <ac:chgData name="Cindy Fischer" userId="27cd420a-a4c2-4e54-a13f-fbf18e099d2d" providerId="ADAL" clId="{49F25F33-E02A-4EE5-8DFA-B4B257BA8DD3}" dt="2023-08-01T16:42:24.583" v="3216" actId="1076"/>
          <ac:picMkLst>
            <pc:docMk/>
            <pc:sldMk cId="464696056" sldId="800"/>
            <ac:picMk id="3" creationId="{7B6B420F-2178-4446-9050-5F369ECAADC3}"/>
          </ac:picMkLst>
        </pc:picChg>
      </pc:sldChg>
      <pc:sldChg chg="modSp mod ord delDesignElem">
        <pc:chgData name="Cindy Fischer" userId="27cd420a-a4c2-4e54-a13f-fbf18e099d2d" providerId="ADAL" clId="{49F25F33-E02A-4EE5-8DFA-B4B257BA8DD3}" dt="2023-08-01T16:43:01.106" v="3222"/>
        <pc:sldMkLst>
          <pc:docMk/>
          <pc:sldMk cId="498302900" sldId="801"/>
        </pc:sldMkLst>
        <pc:spChg chg="mod">
          <ac:chgData name="Cindy Fischer" userId="27cd420a-a4c2-4e54-a13f-fbf18e099d2d" providerId="ADAL" clId="{49F25F33-E02A-4EE5-8DFA-B4B257BA8DD3}" dt="2023-08-01T16:42:55.548" v="3220" actId="27636"/>
          <ac:spMkLst>
            <pc:docMk/>
            <pc:sldMk cId="498302900" sldId="801"/>
            <ac:spMk id="3" creationId="{89FA5EBF-29FF-5E03-5A92-3842E38205CD}"/>
          </ac:spMkLst>
        </pc:spChg>
      </pc:sldChg>
      <pc:sldChg chg="ord modNotesTx">
        <pc:chgData name="Cindy Fischer" userId="27cd420a-a4c2-4e54-a13f-fbf18e099d2d" providerId="ADAL" clId="{49F25F33-E02A-4EE5-8DFA-B4B257BA8DD3}" dt="2023-08-21T15:30:07.819" v="8187" actId="20577"/>
        <pc:sldMkLst>
          <pc:docMk/>
          <pc:sldMk cId="1138097876" sldId="802"/>
        </pc:sldMkLst>
      </pc:sldChg>
      <pc:sldChg chg="add del">
        <pc:chgData name="Cindy Fischer" userId="27cd420a-a4c2-4e54-a13f-fbf18e099d2d" providerId="ADAL" clId="{49F25F33-E02A-4EE5-8DFA-B4B257BA8DD3}" dt="2023-08-16T16:14:23.310" v="5972" actId="2696"/>
        <pc:sldMkLst>
          <pc:docMk/>
          <pc:sldMk cId="389919286" sldId="803"/>
        </pc:sldMkLst>
      </pc:sldChg>
      <pc:sldChg chg="addSp delSp modSp new mod setBg">
        <pc:chgData name="Cindy Fischer" userId="27cd420a-a4c2-4e54-a13f-fbf18e099d2d" providerId="ADAL" clId="{49F25F33-E02A-4EE5-8DFA-B4B257BA8DD3}" dt="2023-08-21T15:19:51.319" v="8027" actId="20577"/>
        <pc:sldMkLst>
          <pc:docMk/>
          <pc:sldMk cId="126107468" sldId="804"/>
        </pc:sldMkLst>
        <pc:spChg chg="mod ord">
          <ac:chgData name="Cindy Fischer" userId="27cd420a-a4c2-4e54-a13f-fbf18e099d2d" providerId="ADAL" clId="{49F25F33-E02A-4EE5-8DFA-B4B257BA8DD3}" dt="2023-08-02T16:23:14.407" v="3302" actId="26606"/>
          <ac:spMkLst>
            <pc:docMk/>
            <pc:sldMk cId="126107468" sldId="804"/>
            <ac:spMk id="2" creationId="{5DB9C53F-BDF1-4B94-CCD6-4E345CC3F6C2}"/>
          </ac:spMkLst>
        </pc:spChg>
        <pc:spChg chg="add del">
          <ac:chgData name="Cindy Fischer" userId="27cd420a-a4c2-4e54-a13f-fbf18e099d2d" providerId="ADAL" clId="{49F25F33-E02A-4EE5-8DFA-B4B257BA8DD3}" dt="2023-08-02T16:22:07.480" v="3297" actId="931"/>
          <ac:spMkLst>
            <pc:docMk/>
            <pc:sldMk cId="126107468" sldId="804"/>
            <ac:spMk id="3" creationId="{67F88945-B9C9-96BD-C38C-B64B3B8C4EE0}"/>
          </ac:spMkLst>
        </pc:spChg>
        <pc:spChg chg="add mod">
          <ac:chgData name="Cindy Fischer" userId="27cd420a-a4c2-4e54-a13f-fbf18e099d2d" providerId="ADAL" clId="{49F25F33-E02A-4EE5-8DFA-B4B257BA8DD3}" dt="2023-08-21T15:19:51.319" v="8027" actId="20577"/>
          <ac:spMkLst>
            <pc:docMk/>
            <pc:sldMk cId="126107468" sldId="804"/>
            <ac:spMk id="3" creationId="{B7934A9F-AC17-DC2C-0B4D-6AC6FAE1BC8B}"/>
          </ac:spMkLst>
        </pc:spChg>
        <pc:spChg chg="mod">
          <ac:chgData name="Cindy Fischer" userId="27cd420a-a4c2-4e54-a13f-fbf18e099d2d" providerId="ADAL" clId="{49F25F33-E02A-4EE5-8DFA-B4B257BA8DD3}" dt="2023-08-16T15:59:37.174" v="5528" actId="14100"/>
          <ac:spMkLst>
            <pc:docMk/>
            <pc:sldMk cId="126107468" sldId="804"/>
            <ac:spMk id="4" creationId="{06C159E6-213E-623A-B630-EFB2C61DFEEC}"/>
          </ac:spMkLst>
        </pc:spChg>
        <pc:spChg chg="add del">
          <ac:chgData name="Cindy Fischer" userId="27cd420a-a4c2-4e54-a13f-fbf18e099d2d" providerId="ADAL" clId="{49F25F33-E02A-4EE5-8DFA-B4B257BA8DD3}" dt="2023-08-02T16:23:14.401" v="3301" actId="26606"/>
          <ac:spMkLst>
            <pc:docMk/>
            <pc:sldMk cId="126107468" sldId="804"/>
            <ac:spMk id="12" creationId="{FBE282D3-76F7-A6AB-C654-2CD3EF55B689}"/>
          </ac:spMkLst>
        </pc:spChg>
        <pc:spChg chg="add del">
          <ac:chgData name="Cindy Fischer" userId="27cd420a-a4c2-4e54-a13f-fbf18e099d2d" providerId="ADAL" clId="{49F25F33-E02A-4EE5-8DFA-B4B257BA8DD3}" dt="2023-08-02T16:22:47.507" v="3299" actId="26606"/>
          <ac:spMkLst>
            <pc:docMk/>
            <pc:sldMk cId="126107468" sldId="804"/>
            <ac:spMk id="13" creationId="{E91DC736-0EF8-4F87-9146-EBF1D2EE4D3D}"/>
          </ac:spMkLst>
        </pc:spChg>
        <pc:spChg chg="add del">
          <ac:chgData name="Cindy Fischer" userId="27cd420a-a4c2-4e54-a13f-fbf18e099d2d" providerId="ADAL" clId="{49F25F33-E02A-4EE5-8DFA-B4B257BA8DD3}" dt="2023-08-02T16:22:47.507" v="3299" actId="26606"/>
          <ac:spMkLst>
            <pc:docMk/>
            <pc:sldMk cId="126107468" sldId="804"/>
            <ac:spMk id="15" creationId="{097CD68E-23E3-4007-8847-CD0944C4F7BE}"/>
          </ac:spMkLst>
        </pc:spChg>
        <pc:spChg chg="add del">
          <ac:chgData name="Cindy Fischer" userId="27cd420a-a4c2-4e54-a13f-fbf18e099d2d" providerId="ADAL" clId="{49F25F33-E02A-4EE5-8DFA-B4B257BA8DD3}" dt="2023-08-02T16:22:47.507" v="3299" actId="26606"/>
          <ac:spMkLst>
            <pc:docMk/>
            <pc:sldMk cId="126107468" sldId="804"/>
            <ac:spMk id="17" creationId="{AF2F604E-43BE-4DC3-B983-E071523364F8}"/>
          </ac:spMkLst>
        </pc:spChg>
        <pc:spChg chg="add del">
          <ac:chgData name="Cindy Fischer" userId="27cd420a-a4c2-4e54-a13f-fbf18e099d2d" providerId="ADAL" clId="{49F25F33-E02A-4EE5-8DFA-B4B257BA8DD3}" dt="2023-08-02T16:22:47.507" v="3299" actId="26606"/>
          <ac:spMkLst>
            <pc:docMk/>
            <pc:sldMk cId="126107468" sldId="804"/>
            <ac:spMk id="19" creationId="{08C9B587-E65E-4B52-B37C-ABEBB6E87928}"/>
          </ac:spMkLst>
        </pc:spChg>
        <pc:spChg chg="add">
          <ac:chgData name="Cindy Fischer" userId="27cd420a-a4c2-4e54-a13f-fbf18e099d2d" providerId="ADAL" clId="{49F25F33-E02A-4EE5-8DFA-B4B257BA8DD3}" dt="2023-08-02T16:23:14.407" v="3302" actId="26606"/>
          <ac:spMkLst>
            <pc:docMk/>
            <pc:sldMk cId="126107468" sldId="804"/>
            <ac:spMk id="23" creationId="{E91DC736-0EF8-4F87-9146-EBF1D2EE4D3D}"/>
          </ac:spMkLst>
        </pc:spChg>
        <pc:spChg chg="add">
          <ac:chgData name="Cindy Fischer" userId="27cd420a-a4c2-4e54-a13f-fbf18e099d2d" providerId="ADAL" clId="{49F25F33-E02A-4EE5-8DFA-B4B257BA8DD3}" dt="2023-08-02T16:23:14.407" v="3302" actId="26606"/>
          <ac:spMkLst>
            <pc:docMk/>
            <pc:sldMk cId="126107468" sldId="804"/>
            <ac:spMk id="24" creationId="{097CD68E-23E3-4007-8847-CD0944C4F7BE}"/>
          </ac:spMkLst>
        </pc:spChg>
        <pc:spChg chg="add">
          <ac:chgData name="Cindy Fischer" userId="27cd420a-a4c2-4e54-a13f-fbf18e099d2d" providerId="ADAL" clId="{49F25F33-E02A-4EE5-8DFA-B4B257BA8DD3}" dt="2023-08-02T16:23:14.407" v="3302" actId="26606"/>
          <ac:spMkLst>
            <pc:docMk/>
            <pc:sldMk cId="126107468" sldId="804"/>
            <ac:spMk id="25" creationId="{AF2F604E-43BE-4DC3-B983-E071523364F8}"/>
          </ac:spMkLst>
        </pc:spChg>
        <pc:spChg chg="add">
          <ac:chgData name="Cindy Fischer" userId="27cd420a-a4c2-4e54-a13f-fbf18e099d2d" providerId="ADAL" clId="{49F25F33-E02A-4EE5-8DFA-B4B257BA8DD3}" dt="2023-08-02T16:23:14.407" v="3302" actId="26606"/>
          <ac:spMkLst>
            <pc:docMk/>
            <pc:sldMk cId="126107468" sldId="804"/>
            <ac:spMk id="26" creationId="{08C9B587-E65E-4B52-B37C-ABEBB6E87928}"/>
          </ac:spMkLst>
        </pc:spChg>
        <pc:picChg chg="add del mod">
          <ac:chgData name="Cindy Fischer" userId="27cd420a-a4c2-4e54-a13f-fbf18e099d2d" providerId="ADAL" clId="{49F25F33-E02A-4EE5-8DFA-B4B257BA8DD3}" dt="2023-08-02T16:20:53.637" v="3295" actId="931"/>
          <ac:picMkLst>
            <pc:docMk/>
            <pc:sldMk cId="126107468" sldId="804"/>
            <ac:picMk id="6" creationId="{10B12EC2-F00B-0FA0-2032-2100AEB21755}"/>
          </ac:picMkLst>
        </pc:picChg>
        <pc:picChg chg="add mod ord">
          <ac:chgData name="Cindy Fischer" userId="27cd420a-a4c2-4e54-a13f-fbf18e099d2d" providerId="ADAL" clId="{49F25F33-E02A-4EE5-8DFA-B4B257BA8DD3}" dt="2023-08-02T16:23:14.407" v="3302" actId="26606"/>
          <ac:picMkLst>
            <pc:docMk/>
            <pc:sldMk cId="126107468" sldId="804"/>
            <ac:picMk id="8" creationId="{DFC0C1EF-A5D2-D5F3-214F-97F1B2E1D491}"/>
          </ac:picMkLst>
        </pc:picChg>
        <pc:cxnChg chg="add del">
          <ac:chgData name="Cindy Fischer" userId="27cd420a-a4c2-4e54-a13f-fbf18e099d2d" providerId="ADAL" clId="{49F25F33-E02A-4EE5-8DFA-B4B257BA8DD3}" dt="2023-08-02T16:23:14.401" v="3301" actId="26606"/>
          <ac:cxnSpMkLst>
            <pc:docMk/>
            <pc:sldMk cId="126107468" sldId="804"/>
            <ac:cxnSpMk id="21" creationId="{1503BFE4-729B-D9D0-C17B-501E6AF1127A}"/>
          </ac:cxnSpMkLst>
        </pc:cxnChg>
      </pc:sldChg>
      <pc:sldChg chg="new del">
        <pc:chgData name="Cindy Fischer" userId="27cd420a-a4c2-4e54-a13f-fbf18e099d2d" providerId="ADAL" clId="{49F25F33-E02A-4EE5-8DFA-B4B257BA8DD3}" dt="2023-08-02T16:18:21.525" v="3244" actId="680"/>
        <pc:sldMkLst>
          <pc:docMk/>
          <pc:sldMk cId="853646157" sldId="804"/>
        </pc:sldMkLst>
      </pc:sldChg>
      <pc:sldChg chg="addSp modSp new mod setBg">
        <pc:chgData name="Cindy Fischer" userId="27cd420a-a4c2-4e54-a13f-fbf18e099d2d" providerId="ADAL" clId="{49F25F33-E02A-4EE5-8DFA-B4B257BA8DD3}" dt="2023-08-16T15:34:37.206" v="4689" actId="948"/>
        <pc:sldMkLst>
          <pc:docMk/>
          <pc:sldMk cId="1597896890" sldId="805"/>
        </pc:sldMkLst>
        <pc:spChg chg="mod or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2" creationId="{018983E3-D065-0E69-E0B9-B80B45E69D2E}"/>
          </ac:spMkLst>
        </pc:spChg>
        <pc:spChg chg="mod ord">
          <ac:chgData name="Cindy Fischer" userId="27cd420a-a4c2-4e54-a13f-fbf18e099d2d" providerId="ADAL" clId="{49F25F33-E02A-4EE5-8DFA-B4B257BA8DD3}" dt="2023-08-16T15:34:37.206" v="4689" actId="948"/>
          <ac:spMkLst>
            <pc:docMk/>
            <pc:sldMk cId="1597896890" sldId="805"/>
            <ac:spMk id="3" creationId="{C3778108-18B7-7814-6F39-10841DDC3E3B}"/>
          </ac:spMkLst>
        </pc:spChg>
        <pc:spChg chg="mod">
          <ac:chgData name="Cindy Fischer" userId="27cd420a-a4c2-4e54-a13f-fbf18e099d2d" providerId="ADAL" clId="{49F25F33-E02A-4EE5-8DFA-B4B257BA8DD3}" dt="2023-08-16T15:33:54.037" v="4685" actId="2711"/>
          <ac:spMkLst>
            <pc:docMk/>
            <pc:sldMk cId="1597896890" sldId="805"/>
            <ac:spMk id="4" creationId="{2F01B2C1-E999-1F49-7B46-0F6B68722110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9" creationId="{09588DA8-065E-4F6F-8EFD-43104AB2E0CF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11" creationId="{C4285719-470E-454C-AF62-8323075F1F5B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13" creationId="{CD9FE4EF-C4D8-49A0-B2FF-81D8DB7D8A24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15" creationId="{4300840D-0A0B-4512-BACA-B439D5B9C57C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17" creationId="{D2B78728-A580-49A7-84F9-6EF6F583ADE0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19" creationId="{38FAA1A1-D861-433F-88FA-1E9D6FD31D11}"/>
          </ac:spMkLst>
        </pc:spChg>
        <pc:spChg chg="add">
          <ac:chgData name="Cindy Fischer" userId="27cd420a-a4c2-4e54-a13f-fbf18e099d2d" providerId="ADAL" clId="{49F25F33-E02A-4EE5-8DFA-B4B257BA8DD3}" dt="2023-08-16T15:33:28.827" v="4684" actId="26606"/>
          <ac:spMkLst>
            <pc:docMk/>
            <pc:sldMk cId="1597896890" sldId="805"/>
            <ac:spMk id="21" creationId="{8D71EDA1-87BF-4D5D-AB79-F346FD19278A}"/>
          </ac:spMkLst>
        </pc:spChg>
      </pc:sldChg>
      <pc:sldChg chg="modSp new mod ord modNotesTx">
        <pc:chgData name="Cindy Fischer" userId="27cd420a-a4c2-4e54-a13f-fbf18e099d2d" providerId="ADAL" clId="{49F25F33-E02A-4EE5-8DFA-B4B257BA8DD3}" dt="2023-08-21T15:03:20.723" v="7323" actId="14100"/>
        <pc:sldMkLst>
          <pc:docMk/>
          <pc:sldMk cId="1952242619" sldId="806"/>
        </pc:sldMkLst>
        <pc:spChg chg="mod">
          <ac:chgData name="Cindy Fischer" userId="27cd420a-a4c2-4e54-a13f-fbf18e099d2d" providerId="ADAL" clId="{49F25F33-E02A-4EE5-8DFA-B4B257BA8DD3}" dt="2023-08-21T15:03:20.723" v="7323" actId="14100"/>
          <ac:spMkLst>
            <pc:docMk/>
            <pc:sldMk cId="1952242619" sldId="806"/>
            <ac:spMk id="3" creationId="{4A1DC497-2F65-886D-E4B2-13637B36CFA4}"/>
          </ac:spMkLst>
        </pc:spChg>
        <pc:spChg chg="mod">
          <ac:chgData name="Cindy Fischer" userId="27cd420a-a4c2-4e54-a13f-fbf18e099d2d" providerId="ADAL" clId="{49F25F33-E02A-4EE5-8DFA-B4B257BA8DD3}" dt="2023-08-02T16:30:56.279" v="3681" actId="20577"/>
          <ac:spMkLst>
            <pc:docMk/>
            <pc:sldMk cId="1952242619" sldId="806"/>
            <ac:spMk id="4" creationId="{E036EB08-B11F-DEF6-A4B5-8469C0175C30}"/>
          </ac:spMkLst>
        </pc:spChg>
      </pc:sldChg>
      <pc:sldChg chg="add">
        <pc:chgData name="Cindy Fischer" userId="27cd420a-a4c2-4e54-a13f-fbf18e099d2d" providerId="ADAL" clId="{49F25F33-E02A-4EE5-8DFA-B4B257BA8DD3}" dt="2023-08-16T13:53:37.363" v="3791" actId="2890"/>
        <pc:sldMkLst>
          <pc:docMk/>
          <pc:sldMk cId="650438167" sldId="807"/>
        </pc:sldMkLst>
      </pc:sldChg>
      <pc:sldChg chg="modSp add mod ord modNotesTx">
        <pc:chgData name="Cindy Fischer" userId="27cd420a-a4c2-4e54-a13f-fbf18e099d2d" providerId="ADAL" clId="{49F25F33-E02A-4EE5-8DFA-B4B257BA8DD3}" dt="2023-08-21T15:22:14.531" v="8089" actId="20577"/>
        <pc:sldMkLst>
          <pc:docMk/>
          <pc:sldMk cId="3657222967" sldId="808"/>
        </pc:sldMkLst>
        <pc:spChg chg="mod">
          <ac:chgData name="Cindy Fischer" userId="27cd420a-a4c2-4e54-a13f-fbf18e099d2d" providerId="ADAL" clId="{49F25F33-E02A-4EE5-8DFA-B4B257BA8DD3}" dt="2023-08-21T14:43:06.888" v="6377" actId="20577"/>
          <ac:spMkLst>
            <pc:docMk/>
            <pc:sldMk cId="3657222967" sldId="808"/>
            <ac:spMk id="5" creationId="{324C31BF-B36D-4B49-BD05-4ECF3610ED93}"/>
          </ac:spMkLst>
        </pc:spChg>
        <pc:spChg chg="mod">
          <ac:chgData name="Cindy Fischer" userId="27cd420a-a4c2-4e54-a13f-fbf18e099d2d" providerId="ADAL" clId="{49F25F33-E02A-4EE5-8DFA-B4B257BA8DD3}" dt="2023-08-21T15:22:14.531" v="8089" actId="20577"/>
          <ac:spMkLst>
            <pc:docMk/>
            <pc:sldMk cId="3657222967" sldId="808"/>
            <ac:spMk id="7" creationId="{1D94479C-D3E3-40E0-AF6B-12F8700BF9E4}"/>
          </ac:spMkLst>
        </pc:spChg>
      </pc:sldChg>
      <pc:sldChg chg="modSp add mod modNotesTx">
        <pc:chgData name="Cindy Fischer" userId="27cd420a-a4c2-4e54-a13f-fbf18e099d2d" providerId="ADAL" clId="{49F25F33-E02A-4EE5-8DFA-B4B257BA8DD3}" dt="2023-08-21T14:43:00.965" v="6371" actId="20577"/>
        <pc:sldMkLst>
          <pc:docMk/>
          <pc:sldMk cId="1680704333" sldId="809"/>
        </pc:sldMkLst>
        <pc:spChg chg="mod">
          <ac:chgData name="Cindy Fischer" userId="27cd420a-a4c2-4e54-a13f-fbf18e099d2d" providerId="ADAL" clId="{49F25F33-E02A-4EE5-8DFA-B4B257BA8DD3}" dt="2023-08-21T14:38:58.462" v="6251" actId="20577"/>
          <ac:spMkLst>
            <pc:docMk/>
            <pc:sldMk cId="1680704333" sldId="809"/>
            <ac:spMk id="25601" creationId="{00000000-0000-0000-0000-000000000000}"/>
          </ac:spMkLst>
        </pc:spChg>
      </pc:sldChg>
      <pc:sldChg chg="add">
        <pc:chgData name="Cindy Fischer" userId="27cd420a-a4c2-4e54-a13f-fbf18e099d2d" providerId="ADAL" clId="{49F25F33-E02A-4EE5-8DFA-B4B257BA8DD3}" dt="2023-08-21T15:06:29.541" v="7510" actId="2890"/>
        <pc:sldMkLst>
          <pc:docMk/>
          <pc:sldMk cId="3479484503" sldId="810"/>
        </pc:sldMkLst>
      </pc:sldChg>
      <pc:sldMasterChg chg="del delSldLayout">
        <pc:chgData name="Cindy Fischer" userId="27cd420a-a4c2-4e54-a13f-fbf18e099d2d" providerId="ADAL" clId="{49F25F33-E02A-4EE5-8DFA-B4B257BA8DD3}" dt="2023-08-21T15:16:56.362" v="8020" actId="2696"/>
        <pc:sldMasterMkLst>
          <pc:docMk/>
          <pc:sldMasterMk cId="1762883395" sldId="2147483660"/>
        </pc:sldMasterMkLst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2498731121" sldId="2147483661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3839177637" sldId="2147483662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3969204422" sldId="2147483663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470460500" sldId="2147483664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2988866271" sldId="2147483665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2117772657" sldId="2147483666"/>
          </pc:sldLayoutMkLst>
        </pc:sldLayoutChg>
        <pc:sldLayoutChg chg="del">
          <pc:chgData name="Cindy Fischer" userId="27cd420a-a4c2-4e54-a13f-fbf18e099d2d" providerId="ADAL" clId="{49F25F33-E02A-4EE5-8DFA-B4B257BA8DD3}" dt="2023-08-21T15:16:56.362" v="8020" actId="2696"/>
          <pc:sldLayoutMkLst>
            <pc:docMk/>
            <pc:sldMasterMk cId="1762883395" sldId="2147483660"/>
            <pc:sldLayoutMk cId="1849142302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D400B-B74C-3A40-B18A-168273F11245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43B4B-4907-5C40-80D6-55B34FAF3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3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1:15 – 2:00pm</a:t>
            </a:r>
          </a:p>
          <a:p>
            <a:r>
              <a:rPr lang="en-US"/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DA59E-27DE-481C-9EF8-ADA0E59A2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0644"/>
            <a:fld id="{E878DCD5-2E29-4611-AFBE-2BAD871356AF}" type="slidenum">
              <a:rPr lang="en-US" smtClean="0"/>
              <a:pPr defTabSz="960644"/>
              <a:t>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42900" y="728663"/>
            <a:ext cx="6457950" cy="3632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en-US" dirty="0"/>
          </a:p>
          <a:p>
            <a:pPr marL="232735" indent="-232735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7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chapters within your region - explore your chapter and region websites to become familiar with the content.</a:t>
            </a:r>
          </a:p>
          <a:p>
            <a:r>
              <a:rPr lang="en-US" dirty="0"/>
              <a:t>If you would like to get communications from other chapters, update your profile under My Chapter – can select up to 10 alternate chapters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7AB9A-7421-8B48-9209-69D15362C7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20688" y="727075"/>
            <a:ext cx="6461125" cy="36337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b="1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1DAE30-E4E3-41D7-9598-F2B3355E22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9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28663"/>
            <a:ext cx="6457950" cy="3632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Each</a:t>
            </a:r>
            <a:r>
              <a:rPr lang="en-US" b="0" baseline="0" dirty="0"/>
              <a:t> region is supported primarily by one member of the Volunteer Experience Team, however the best way to reach them is the Volunteer Experience email chapter@hfma.org. This allows better coverage if a team member is out.</a:t>
            </a:r>
          </a:p>
          <a:p>
            <a:r>
              <a:rPr lang="en-US" b="0" baseline="0" dirty="0"/>
              <a:t>Team will join Regional or Chapter calls to help assist with any questions during the call – support only.  Team is also available to attend large chapter/multi-chapter and/or regional conferences.</a:t>
            </a:r>
          </a:p>
          <a:p>
            <a:r>
              <a:rPr lang="en-US" b="0" baseline="0" dirty="0"/>
              <a:t>Available to provide training with your leadership and/or board on navigating the website/resources etc. 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E5C516-07B4-45AB-B50E-CBCED4820D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F876F-CBC6-4E89-B7BA-B8AC75F8B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5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28F0F54-C9BB-8242-9100-DCA49203C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159026"/>
            <a:ext cx="11887200" cy="653994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00248" y="420786"/>
            <a:ext cx="5141659" cy="1844351"/>
          </a:xfrm>
          <a:prstGeom prst="rect">
            <a:avLst/>
          </a:prstGeom>
        </p:spPr>
        <p:txBody>
          <a:bodyPr lIns="91440" rIns="91440" anchor="b" anchorCtr="0">
            <a:norm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0248" y="2877641"/>
            <a:ext cx="5141659" cy="11441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SPEAKER NAMES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362458E-BE6A-2845-B659-93E1814BB5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248" y="5347174"/>
            <a:ext cx="4336498" cy="1174276"/>
          </a:xfrm>
          <a:prstGeom prst="rect">
            <a:avLst/>
          </a:prstGeom>
        </p:spPr>
      </p:pic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4502A590-1409-D74E-A967-67384BC6FD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88360" y="626165"/>
            <a:ext cx="3504786" cy="542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3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993B0A-F3AE-304D-9BA7-C0AE1D50C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7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5988" y="1788554"/>
            <a:ext cx="11516497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63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345988" y="1784985"/>
            <a:ext cx="5673812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784985"/>
            <a:ext cx="5690285" cy="43513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Courier New" charset="0"/>
              <a:buNone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lnSpc>
                <a:spcPct val="150000"/>
              </a:lnSpc>
              <a:buFont typeface="Courier New" charset="0"/>
              <a:buChar char="o"/>
              <a:defRPr baseline="0">
                <a:solidFill>
                  <a:srgbClr val="4445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0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5987" y="1791730"/>
            <a:ext cx="11516497" cy="4222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308008"/>
            <a:ext cx="11516497" cy="13258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345987" y="346509"/>
            <a:ext cx="11516497" cy="56682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8578" y="6430733"/>
            <a:ext cx="603422" cy="365125"/>
          </a:xfrm>
          <a:prstGeom prst="rect">
            <a:avLst/>
          </a:prstGeom>
        </p:spPr>
        <p:txBody>
          <a:bodyPr/>
          <a:lstStyle>
            <a:lvl1pPr algn="ctr">
              <a:defRPr sz="1200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A8EF202-8E53-C04D-845E-813DA57868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EB5607B-1F69-9548-BBFE-FB43D39500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159026"/>
            <a:ext cx="11887200" cy="65399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5988" y="1611032"/>
            <a:ext cx="11516497" cy="13258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0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SECTION TITLE STYLE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354009" y="3053217"/>
            <a:ext cx="11516497" cy="13258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2000" b="1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EF5ADD-9BEB-274F-815E-9A2FE354A7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980" y="5791740"/>
            <a:ext cx="2988387" cy="80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4D5D2D29-9C34-C940-98E1-1DC122347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47479" y="1367590"/>
            <a:ext cx="6287799" cy="236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2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5E059-65A1-F74E-8324-39FC6C65E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2765"/>
          <a:stretch/>
        </p:blipFill>
        <p:spPr>
          <a:xfrm>
            <a:off x="0" y="1"/>
            <a:ext cx="12192000" cy="3925177"/>
          </a:xfrm>
          <a:prstGeom prst="rect">
            <a:avLst/>
          </a:prstGeom>
        </p:spPr>
      </p:pic>
      <p:sp>
        <p:nvSpPr>
          <p:cNvPr id="8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06401" y="4040778"/>
            <a:ext cx="11396132" cy="1242421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ts val="4267"/>
              </a:lnSpc>
              <a:spcBef>
                <a:spcPts val="0"/>
              </a:spcBef>
              <a:buNone/>
              <a:defRPr sz="3733" b="1" baseline="0">
                <a:solidFill>
                  <a:srgbClr val="002E6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ubtitle 5"/>
          <p:cNvSpPr>
            <a:spLocks noGrp="1"/>
          </p:cNvSpPr>
          <p:nvPr>
            <p:ph type="subTitle" idx="11"/>
          </p:nvPr>
        </p:nvSpPr>
        <p:spPr>
          <a:xfrm>
            <a:off x="406401" y="5445823"/>
            <a:ext cx="7391847" cy="35162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 baseline="0">
                <a:solidFill>
                  <a:srgbClr val="002E6D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06399" y="5913045"/>
            <a:ext cx="7391847" cy="59966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600" b="0" i="1" baseline="0">
                <a:solidFill>
                  <a:srgbClr val="00A7E1"/>
                </a:solidFill>
                <a:latin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71E6-EDC0-1B11-0AAC-E9F3B70D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3EF9-8B8E-272A-1642-726905B2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7187-A573-FAF6-75C1-EFC7CE13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22AC-ED3F-4CBC-BA7B-7272D7C31FEE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2C63-D737-3215-D018-C3F586E1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77353-6EB2-18F2-3CF4-516EE599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E2CC2-EBCC-44C6-9A87-669F4386F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8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3" r:id="rId5"/>
    <p:sldLayoutId id="2147483658" r:id="rId6"/>
    <p:sldLayoutId id="2147483654" r:id="rId7"/>
    <p:sldLayoutId id="2147483660" r:id="rId8"/>
    <p:sldLayoutId id="2147483661" r:id="rId9"/>
    <p:sldLayoutId id="21474836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9D7393-74B6-405B-8E1D-4ACCB6871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401" y="4021394"/>
            <a:ext cx="11396132" cy="16780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/>
              <a:t>Chapters and Regions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6CFE78-18FA-EF75-5C18-F8FC46C47E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2024</a:t>
            </a:r>
          </a:p>
        </p:txBody>
      </p:sp>
    </p:spTree>
    <p:extLst>
      <p:ext uri="{BB962C8B-B14F-4D97-AF65-F5344CB8AC3E}">
        <p14:creationId xmlns:p14="http://schemas.microsoft.com/office/powerpoint/2010/main" val="182772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2125B1-2B94-4709-95A7-44AA4CBE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4C31BF-B36D-4B49-BD05-4ECF3610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8" y="308008"/>
            <a:ext cx="11516497" cy="677413"/>
          </a:xfrm>
        </p:spPr>
        <p:txBody>
          <a:bodyPr/>
          <a:lstStyle/>
          <a:p>
            <a:r>
              <a:rPr lang="en-US" dirty="0"/>
              <a:t>Chapters – The Heart and Soul of HFMA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94479C-D3E3-40E0-AF6B-12F8700BF9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1899" y="1566640"/>
            <a:ext cx="9927585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Education programs - national as well as local issues/topics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Networking/social activities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Guidance and support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Leadership opportunities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/>
                <a:cs typeface="Arial"/>
              </a:rPr>
              <a:t>All 59 chapters are within one of 11 Regions across the country</a:t>
            </a:r>
            <a:endParaRPr lang="en-US" sz="2400" dirty="0">
              <a:latin typeface="Arial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8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8" y="308008"/>
            <a:ext cx="11516497" cy="107345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Chapters/Regions</a:t>
            </a:r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B9E05C25-EC1E-4A3C-E792-9D13EE75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37" y="1137739"/>
            <a:ext cx="9891408" cy="55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8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DF668-2CA7-4A1B-BE00-600BEC8CAC5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96341" y="1379356"/>
            <a:ext cx="9783123" cy="467265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Serve as the primary volunteer leader between volunteers at the local level and the Association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Promote and lead change efforts to drive HFMA’s strategies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Foster dialogue and communication at all levels of HFMA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Represent the needs and interests of chapter leaders to the Regional Executive Council and to the HFMA National Board and staff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Work to create a seamless system of service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Encourage chapters to collaborate and help other chapters.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777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Oversight for DCMS (Davis Chapter Management System), Dashboard and Chapter Success Plan</a:t>
            </a:r>
          </a:p>
          <a:p>
            <a:endParaRPr lang="en-US" sz="2000" dirty="0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88" y="308008"/>
            <a:ext cx="11516497" cy="728940"/>
          </a:xfrm>
        </p:spPr>
        <p:txBody>
          <a:bodyPr anchor="t"/>
          <a:lstStyle/>
          <a:p>
            <a:r>
              <a:rPr lang="en-US" dirty="0"/>
              <a:t>Regional Executives</a:t>
            </a:r>
          </a:p>
        </p:txBody>
      </p:sp>
    </p:spTree>
    <p:extLst>
      <p:ext uri="{BB962C8B-B14F-4D97-AF65-F5344CB8AC3E}">
        <p14:creationId xmlns:p14="http://schemas.microsoft.com/office/powerpoint/2010/main" val="106854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A79B8-266C-41BC-B95F-F50106A26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256A-E8D1-E44B-A707-3F94590BD37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8" y="308008"/>
            <a:ext cx="11516497" cy="745910"/>
          </a:xfrm>
        </p:spPr>
        <p:txBody>
          <a:bodyPr/>
          <a:lstStyle/>
          <a:p>
            <a:r>
              <a:rPr lang="en-US" sz="3614" dirty="0"/>
              <a:t>Volunteer Experience Team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FE3842-854B-453C-8372-2543605E95B6}"/>
              </a:ext>
            </a:extLst>
          </p:cNvPr>
          <p:cNvSpPr txBox="1"/>
          <p:nvPr/>
        </p:nvSpPr>
        <p:spPr>
          <a:xfrm>
            <a:off x="2268944" y="1600200"/>
            <a:ext cx="3924390" cy="1379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Tracy Packingham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Director </a:t>
            </a: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Member/Volunteer Experience</a:t>
            </a:r>
          </a:p>
          <a:p>
            <a:endParaRPr lang="en-US" sz="1626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14BBEF-C6F1-4A4B-B4FC-7D75BC264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66" b="8566"/>
          <a:stretch/>
        </p:blipFill>
        <p:spPr>
          <a:xfrm>
            <a:off x="6495009" y="1499687"/>
            <a:ext cx="1359364" cy="1700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09382B-4A41-4658-B1E2-C87A039E94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400" r="6400"/>
          <a:stretch/>
        </p:blipFill>
        <p:spPr>
          <a:xfrm>
            <a:off x="735055" y="4091369"/>
            <a:ext cx="1338750" cy="175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7DD806-AC82-41B3-AC43-980370AF6F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" r="192"/>
          <a:stretch/>
        </p:blipFill>
        <p:spPr>
          <a:xfrm>
            <a:off x="6484979" y="4140147"/>
            <a:ext cx="1369394" cy="175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E8A14B-2558-4ADA-94D8-3C57BAC09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44" y="1499687"/>
            <a:ext cx="1338750" cy="175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677E93-19CC-62C4-E42C-69A29613AD13}"/>
              </a:ext>
            </a:extLst>
          </p:cNvPr>
          <p:cNvSpPr txBox="1"/>
          <p:nvPr/>
        </p:nvSpPr>
        <p:spPr>
          <a:xfrm>
            <a:off x="8081045" y="1600199"/>
            <a:ext cx="3924390" cy="1379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Brianna Slominski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Manager</a:t>
            </a: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Member/Volunteer Experience</a:t>
            </a:r>
          </a:p>
          <a:p>
            <a:endParaRPr lang="en-US" sz="162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23F8F-8DB1-9FF3-F89D-1BAC21A34E5C}"/>
              </a:ext>
            </a:extLst>
          </p:cNvPr>
          <p:cNvSpPr txBox="1"/>
          <p:nvPr/>
        </p:nvSpPr>
        <p:spPr>
          <a:xfrm>
            <a:off x="2133569" y="4091369"/>
            <a:ext cx="3924390" cy="1712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Cindy Fischer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Volunteer Experience Administrator</a:t>
            </a:r>
          </a:p>
          <a:p>
            <a:pPr algn="ctr"/>
            <a:r>
              <a:rPr lang="en-US" sz="2168" dirty="0">
                <a:solidFill>
                  <a:srgbClr val="002E6D"/>
                </a:solidFill>
                <a:cs typeface="Times New Roman" pitchFamily="18" charset="0"/>
              </a:rPr>
              <a:t>Regions 1 thru 6</a:t>
            </a:r>
          </a:p>
          <a:p>
            <a:endParaRPr lang="en-US" sz="162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1F4EE-DA1E-5A02-2195-7EB713250674}"/>
              </a:ext>
            </a:extLst>
          </p:cNvPr>
          <p:cNvSpPr txBox="1"/>
          <p:nvPr/>
        </p:nvSpPr>
        <p:spPr>
          <a:xfrm>
            <a:off x="7762942" y="4098981"/>
            <a:ext cx="3924390" cy="1712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29C"/>
                </a:solidFill>
              </a:rPr>
              <a:t>Samantha Anderson</a:t>
            </a:r>
            <a:endParaRPr lang="en-US" sz="2000" b="1" dirty="0">
              <a:solidFill>
                <a:srgbClr val="00829C"/>
              </a:solidFill>
            </a:endParaRPr>
          </a:p>
          <a:p>
            <a:pPr algn="ctr"/>
            <a:r>
              <a:rPr lang="en-US" sz="2168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Volunteer Experience Administrator</a:t>
            </a:r>
          </a:p>
          <a:p>
            <a:pPr algn="ctr"/>
            <a:r>
              <a:rPr lang="en-US" sz="2168" dirty="0">
                <a:solidFill>
                  <a:srgbClr val="002E6D"/>
                </a:solidFill>
                <a:cs typeface="Times New Roman" pitchFamily="18" charset="0"/>
              </a:rPr>
              <a:t>Regions 7 thru 11</a:t>
            </a:r>
          </a:p>
          <a:p>
            <a:endParaRPr lang="en-US" sz="162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F5961D-6CA9-B070-E095-A128F133D84B}"/>
              </a:ext>
            </a:extLst>
          </p:cNvPr>
          <p:cNvSpPr txBox="1"/>
          <p:nvPr/>
        </p:nvSpPr>
        <p:spPr>
          <a:xfrm>
            <a:off x="8370277" y="401934"/>
            <a:ext cx="28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829C"/>
                </a:solidFill>
              </a:rPr>
              <a:t>Contact: Chapter@hfma.org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3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A876-208D-1254-701D-87130BD0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1897626"/>
            <a:ext cx="5129390" cy="2015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  <a:endParaRPr lang="en-US" sz="54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6BE3305F-9E73-EA11-9A34-BFCF390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460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5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b4b86c5-475f-485b-ac30-381e64ef08ac">2021-03-09T22:47:47+00:00</Date>
    <lcf76f155ced4ddcb4097134ff3c332f xmlns="5b4b86c5-475f-485b-ac30-381e64ef08ac">
      <Terms xmlns="http://schemas.microsoft.com/office/infopath/2007/PartnerControls"/>
    </lcf76f155ced4ddcb4097134ff3c332f>
    <TaxCatchAll xmlns="c714058f-4a6e-4e5a-8e7b-04766cc098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2F4B2000D6F94A8B573DE31E29ADC0" ma:contentTypeVersion="19" ma:contentTypeDescription="Create a new document." ma:contentTypeScope="" ma:versionID="de1a574dcb87de0935df6d133d693474">
  <xsd:schema xmlns:xsd="http://www.w3.org/2001/XMLSchema" xmlns:xs="http://www.w3.org/2001/XMLSchema" xmlns:p="http://schemas.microsoft.com/office/2006/metadata/properties" xmlns:ns2="5b4b86c5-475f-485b-ac30-381e64ef08ac" xmlns:ns3="c714058f-4a6e-4e5a-8e7b-04766cc098e5" targetNamespace="http://schemas.microsoft.com/office/2006/metadata/properties" ma:root="true" ma:fieldsID="3e87bf9a11ceb644a515b3c1d46bbd59" ns2:_="" ns3:_="">
    <xsd:import namespace="5b4b86c5-475f-485b-ac30-381e64ef08ac"/>
    <xsd:import namespace="c714058f-4a6e-4e5a-8e7b-04766cc09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Dat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b86c5-475f-485b-ac30-381e64ef08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3" nillable="true" ma:displayName="Date" ma:default="[today]" ma:format="DateTime" ma:internalName="Date">
      <xsd:simpleType>
        <xsd:restriction base="dms:DateTime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fed6b48-46cb-4a04-bc25-af8b5d15dd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4058f-4a6e-4e5a-8e7b-04766cc098e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06de8c6-a215-4c09-8d49-41cc36547437}" ma:internalName="TaxCatchAll" ma:showField="CatchAllData" ma:web="c714058f-4a6e-4e5a-8e7b-04766cc09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E42F9-CAD7-4538-BAF3-498ED7275854}">
  <ds:schemaRefs>
    <ds:schemaRef ds:uri="5b4b86c5-475f-485b-ac30-381e64ef08ac"/>
    <ds:schemaRef ds:uri="c714058f-4a6e-4e5a-8e7b-04766cc098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948B98-9540-4F21-A869-5CA179F8C4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B3C5F-E65A-42E5-BA47-81ACFC012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b86c5-475f-485b-ac30-381e64ef08ac"/>
    <ds:schemaRef ds:uri="c714058f-4a6e-4e5a-8e7b-04766cc09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340</Words>
  <Application>Microsoft Office PowerPoint</Application>
  <PresentationFormat>Widescreen</PresentationFormat>
  <Paragraphs>49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</vt:lpstr>
      <vt:lpstr>Calibri</vt:lpstr>
      <vt:lpstr>Courier New</vt:lpstr>
      <vt:lpstr>Times New Roman</vt:lpstr>
      <vt:lpstr>Office Theme</vt:lpstr>
      <vt:lpstr>PowerPoint Presentation</vt:lpstr>
      <vt:lpstr>Chapters – The Heart and Soul of HFMA</vt:lpstr>
      <vt:lpstr>Chapters/Regions</vt:lpstr>
      <vt:lpstr>Regional Executives</vt:lpstr>
      <vt:lpstr>Volunteer Experience Team </vt:lpstr>
      <vt:lpstr>What questions do you have?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Roccario-Thorpe</dc:creator>
  <cp:lastModifiedBy>Cindy Fischer</cp:lastModifiedBy>
  <cp:revision>2</cp:revision>
  <dcterms:modified xsi:type="dcterms:W3CDTF">2024-06-03T13:21:52Z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0x010100E42F4B2000D6F94A8B573DE31E29ADC0</vt:lpwstr>
  </property>
  <property fmtid="{D5CDD505-2E9C-101B-9397-08002B2CF9AE}" pid="3" name="MediaServiceImageTags">
    <vt:lpwstr/>
  </property>
</Properties>
</file>