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sldIdLst>
    <p:sldId id="258" r:id="rId5"/>
    <p:sldId id="811" r:id="rId6"/>
    <p:sldId id="265" r:id="rId7"/>
    <p:sldId id="474" r:id="rId8"/>
    <p:sldId id="276" r:id="rId9"/>
    <p:sldId id="332" r:id="rId10"/>
    <p:sldId id="806" r:id="rId11"/>
    <p:sldId id="278" r:id="rId12"/>
    <p:sldId id="286" r:id="rId13"/>
    <p:sldId id="274" r:id="rId14"/>
    <p:sldId id="423" r:id="rId15"/>
    <p:sldId id="8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4E7"/>
    <a:srgbClr val="002E6D"/>
    <a:srgbClr val="444545"/>
    <a:srgbClr val="005A9B"/>
    <a:srgbClr val="00829C"/>
    <a:srgbClr val="FFF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795B3-08C9-40E0-8CC0-5B5802E20016}" v="8" dt="2024-06-03T13:08:14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68" autoAdjust="0"/>
  </p:normalViewPr>
  <p:slideViewPr>
    <p:cSldViewPr snapToGrid="0">
      <p:cViewPr varScale="1">
        <p:scale>
          <a:sx n="93" d="100"/>
          <a:sy n="93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802F9D-9E36-4D40-B380-2AD556C923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416658C-8027-447B-A49C-3D8BE79B53CA}">
      <dgm:prSet/>
      <dgm:spPr/>
      <dgm:t>
        <a:bodyPr/>
        <a:lstStyle/>
        <a:p>
          <a:r>
            <a:rPr lang="en-US" dirty="0"/>
            <a:t>Officers (President, President-Elect, Vice President, Treasurer, Secretary)</a:t>
          </a:r>
        </a:p>
      </dgm:t>
    </dgm:pt>
    <dgm:pt modelId="{20F30F72-2A1A-4A7C-8B4D-D12BD968E62A}" type="parTrans" cxnId="{75C0410C-DD57-49FC-8574-AA93FA1D02F2}">
      <dgm:prSet/>
      <dgm:spPr/>
      <dgm:t>
        <a:bodyPr/>
        <a:lstStyle/>
        <a:p>
          <a:endParaRPr lang="en-US"/>
        </a:p>
      </dgm:t>
    </dgm:pt>
    <dgm:pt modelId="{5DCEC636-3A61-4BF3-83B7-6112A08EF097}" type="sibTrans" cxnId="{75C0410C-DD57-49FC-8574-AA93FA1D02F2}">
      <dgm:prSet/>
      <dgm:spPr/>
      <dgm:t>
        <a:bodyPr/>
        <a:lstStyle/>
        <a:p>
          <a:endParaRPr lang="en-US"/>
        </a:p>
      </dgm:t>
    </dgm:pt>
    <dgm:pt modelId="{C526B427-CBA2-4DFF-979B-E04441DA4593}">
      <dgm:prSet/>
      <dgm:spPr/>
      <dgm:t>
        <a:bodyPr/>
        <a:lstStyle/>
        <a:p>
          <a:r>
            <a:rPr lang="en-US"/>
            <a:t>Voting Directors (#)</a:t>
          </a:r>
        </a:p>
      </dgm:t>
    </dgm:pt>
    <dgm:pt modelId="{98EE7A74-4D1A-48BB-A8AC-0F06A9A1478E}" type="parTrans" cxnId="{9FE89562-73FF-41F2-A737-70E86B723E78}">
      <dgm:prSet/>
      <dgm:spPr/>
      <dgm:t>
        <a:bodyPr/>
        <a:lstStyle/>
        <a:p>
          <a:endParaRPr lang="en-US"/>
        </a:p>
      </dgm:t>
    </dgm:pt>
    <dgm:pt modelId="{3744D6A0-18CC-491E-9150-40C6B48BCBD6}" type="sibTrans" cxnId="{9FE89562-73FF-41F2-A737-70E86B723E78}">
      <dgm:prSet/>
      <dgm:spPr/>
      <dgm:t>
        <a:bodyPr/>
        <a:lstStyle/>
        <a:p>
          <a:endParaRPr lang="en-US"/>
        </a:p>
      </dgm:t>
    </dgm:pt>
    <dgm:pt modelId="{1ABB4B57-60C2-4261-928F-AA52B72707FF}">
      <dgm:prSet/>
      <dgm:spPr/>
      <dgm:t>
        <a:bodyPr/>
        <a:lstStyle/>
        <a:p>
          <a:r>
            <a:rPr lang="en-US"/>
            <a:t>Past President (Voting/Non-voting)</a:t>
          </a:r>
        </a:p>
      </dgm:t>
    </dgm:pt>
    <dgm:pt modelId="{3D2A986A-94A7-4785-9A5A-D2AE560F6B7E}" type="parTrans" cxnId="{3F2F2C34-B858-405E-A7F1-B762754DCC61}">
      <dgm:prSet/>
      <dgm:spPr/>
      <dgm:t>
        <a:bodyPr/>
        <a:lstStyle/>
        <a:p>
          <a:endParaRPr lang="en-US"/>
        </a:p>
      </dgm:t>
    </dgm:pt>
    <dgm:pt modelId="{387D734B-7E92-4B26-911C-AD449424E887}" type="sibTrans" cxnId="{3F2F2C34-B858-405E-A7F1-B762754DCC61}">
      <dgm:prSet/>
      <dgm:spPr/>
      <dgm:t>
        <a:bodyPr/>
        <a:lstStyle/>
        <a:p>
          <a:endParaRPr lang="en-US"/>
        </a:p>
      </dgm:t>
    </dgm:pt>
    <dgm:pt modelId="{2DBFE7A7-3D93-46CA-B5F5-292687912DEE}">
      <dgm:prSet/>
      <dgm:spPr/>
      <dgm:t>
        <a:bodyPr/>
        <a:lstStyle/>
        <a:p>
          <a:r>
            <a:rPr lang="en-US"/>
            <a:t>Other Non-voting Members</a:t>
          </a:r>
        </a:p>
      </dgm:t>
    </dgm:pt>
    <dgm:pt modelId="{5BBB0C44-4B1F-4216-AC73-248E59C7CA1B}" type="parTrans" cxnId="{404FC1DD-7C24-4413-AB28-705E253D35CC}">
      <dgm:prSet/>
      <dgm:spPr/>
      <dgm:t>
        <a:bodyPr/>
        <a:lstStyle/>
        <a:p>
          <a:endParaRPr lang="en-US"/>
        </a:p>
      </dgm:t>
    </dgm:pt>
    <dgm:pt modelId="{11C36010-B73B-4EFE-8F3E-A3B42B8FF563}" type="sibTrans" cxnId="{404FC1DD-7C24-4413-AB28-705E253D35CC}">
      <dgm:prSet/>
      <dgm:spPr/>
      <dgm:t>
        <a:bodyPr/>
        <a:lstStyle/>
        <a:p>
          <a:endParaRPr lang="en-US"/>
        </a:p>
      </dgm:t>
    </dgm:pt>
    <dgm:pt modelId="{51FBF578-7990-48B6-99E6-4E8CAE8EA476}" type="pres">
      <dgm:prSet presAssocID="{12802F9D-9E36-4D40-B380-2AD556C923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A793AB-87F1-4F1B-A215-D43FFCFC97C8}" type="pres">
      <dgm:prSet presAssocID="{B416658C-8027-447B-A49C-3D8BE79B53CA}" presName="hierRoot1" presStyleCnt="0"/>
      <dgm:spPr/>
    </dgm:pt>
    <dgm:pt modelId="{041614F4-7448-4E42-B98A-DDA897FE372A}" type="pres">
      <dgm:prSet presAssocID="{B416658C-8027-447B-A49C-3D8BE79B53CA}" presName="composite" presStyleCnt="0"/>
      <dgm:spPr/>
    </dgm:pt>
    <dgm:pt modelId="{FC732C2F-B59E-46CD-87D5-C9EAE1256EAF}" type="pres">
      <dgm:prSet presAssocID="{B416658C-8027-447B-A49C-3D8BE79B53CA}" presName="background" presStyleLbl="node0" presStyleIdx="0" presStyleCnt="4"/>
      <dgm:spPr/>
    </dgm:pt>
    <dgm:pt modelId="{4256D52B-47DA-46A5-B5BB-0DB6B45D1606}" type="pres">
      <dgm:prSet presAssocID="{B416658C-8027-447B-A49C-3D8BE79B53CA}" presName="text" presStyleLbl="fgAcc0" presStyleIdx="0" presStyleCnt="4">
        <dgm:presLayoutVars>
          <dgm:chPref val="3"/>
        </dgm:presLayoutVars>
      </dgm:prSet>
      <dgm:spPr/>
    </dgm:pt>
    <dgm:pt modelId="{F6600C91-CC2D-46C9-88E5-C913542E3FE1}" type="pres">
      <dgm:prSet presAssocID="{B416658C-8027-447B-A49C-3D8BE79B53CA}" presName="hierChild2" presStyleCnt="0"/>
      <dgm:spPr/>
    </dgm:pt>
    <dgm:pt modelId="{BFC6F6C7-A5EE-4594-8EA6-D2285B753CE4}" type="pres">
      <dgm:prSet presAssocID="{C526B427-CBA2-4DFF-979B-E04441DA4593}" presName="hierRoot1" presStyleCnt="0"/>
      <dgm:spPr/>
    </dgm:pt>
    <dgm:pt modelId="{FAF8501B-191D-4D11-A128-BAC9833314DC}" type="pres">
      <dgm:prSet presAssocID="{C526B427-CBA2-4DFF-979B-E04441DA4593}" presName="composite" presStyleCnt="0"/>
      <dgm:spPr/>
    </dgm:pt>
    <dgm:pt modelId="{5C636A02-4861-495E-8F29-564E4742C2BD}" type="pres">
      <dgm:prSet presAssocID="{C526B427-CBA2-4DFF-979B-E04441DA4593}" presName="background" presStyleLbl="node0" presStyleIdx="1" presStyleCnt="4"/>
      <dgm:spPr/>
    </dgm:pt>
    <dgm:pt modelId="{A59FA8F5-51AC-4D92-98C9-EB859FA1D0C9}" type="pres">
      <dgm:prSet presAssocID="{C526B427-CBA2-4DFF-979B-E04441DA4593}" presName="text" presStyleLbl="fgAcc0" presStyleIdx="1" presStyleCnt="4">
        <dgm:presLayoutVars>
          <dgm:chPref val="3"/>
        </dgm:presLayoutVars>
      </dgm:prSet>
      <dgm:spPr/>
    </dgm:pt>
    <dgm:pt modelId="{1780218F-1367-4D12-B77C-FB73EB06E5E6}" type="pres">
      <dgm:prSet presAssocID="{C526B427-CBA2-4DFF-979B-E04441DA4593}" presName="hierChild2" presStyleCnt="0"/>
      <dgm:spPr/>
    </dgm:pt>
    <dgm:pt modelId="{8484C177-A9F2-46F2-8BEC-224AC65A2C80}" type="pres">
      <dgm:prSet presAssocID="{1ABB4B57-60C2-4261-928F-AA52B72707FF}" presName="hierRoot1" presStyleCnt="0"/>
      <dgm:spPr/>
    </dgm:pt>
    <dgm:pt modelId="{C656A115-79ED-44DE-A83E-25D2118748D5}" type="pres">
      <dgm:prSet presAssocID="{1ABB4B57-60C2-4261-928F-AA52B72707FF}" presName="composite" presStyleCnt="0"/>
      <dgm:spPr/>
    </dgm:pt>
    <dgm:pt modelId="{22ACE9E1-FFFE-4D03-991C-8DF02938C736}" type="pres">
      <dgm:prSet presAssocID="{1ABB4B57-60C2-4261-928F-AA52B72707FF}" presName="background" presStyleLbl="node0" presStyleIdx="2" presStyleCnt="4"/>
      <dgm:spPr/>
    </dgm:pt>
    <dgm:pt modelId="{CCEC7548-C7F0-4CF2-BA8C-55CFB29E3B69}" type="pres">
      <dgm:prSet presAssocID="{1ABB4B57-60C2-4261-928F-AA52B72707FF}" presName="text" presStyleLbl="fgAcc0" presStyleIdx="2" presStyleCnt="4">
        <dgm:presLayoutVars>
          <dgm:chPref val="3"/>
        </dgm:presLayoutVars>
      </dgm:prSet>
      <dgm:spPr/>
    </dgm:pt>
    <dgm:pt modelId="{E6AD1605-CB76-4ED9-80F3-2B36344474D0}" type="pres">
      <dgm:prSet presAssocID="{1ABB4B57-60C2-4261-928F-AA52B72707FF}" presName="hierChild2" presStyleCnt="0"/>
      <dgm:spPr/>
    </dgm:pt>
    <dgm:pt modelId="{07816604-0504-4A96-A5CE-DAA4B2A30A05}" type="pres">
      <dgm:prSet presAssocID="{2DBFE7A7-3D93-46CA-B5F5-292687912DEE}" presName="hierRoot1" presStyleCnt="0"/>
      <dgm:spPr/>
    </dgm:pt>
    <dgm:pt modelId="{91E12BE7-706D-40D6-B9E2-B0E739C56D62}" type="pres">
      <dgm:prSet presAssocID="{2DBFE7A7-3D93-46CA-B5F5-292687912DEE}" presName="composite" presStyleCnt="0"/>
      <dgm:spPr/>
    </dgm:pt>
    <dgm:pt modelId="{FE2EADA8-AE97-4E7E-B9E5-9C836E1CBA55}" type="pres">
      <dgm:prSet presAssocID="{2DBFE7A7-3D93-46CA-B5F5-292687912DEE}" presName="background" presStyleLbl="node0" presStyleIdx="3" presStyleCnt="4"/>
      <dgm:spPr/>
    </dgm:pt>
    <dgm:pt modelId="{F4BA67CA-8513-444C-937F-815BB2B96471}" type="pres">
      <dgm:prSet presAssocID="{2DBFE7A7-3D93-46CA-B5F5-292687912DEE}" presName="text" presStyleLbl="fgAcc0" presStyleIdx="3" presStyleCnt="4">
        <dgm:presLayoutVars>
          <dgm:chPref val="3"/>
        </dgm:presLayoutVars>
      </dgm:prSet>
      <dgm:spPr/>
    </dgm:pt>
    <dgm:pt modelId="{38C92492-DC31-45D2-BCE5-B2FF689EE4AF}" type="pres">
      <dgm:prSet presAssocID="{2DBFE7A7-3D93-46CA-B5F5-292687912DEE}" presName="hierChild2" presStyleCnt="0"/>
      <dgm:spPr/>
    </dgm:pt>
  </dgm:ptLst>
  <dgm:cxnLst>
    <dgm:cxn modelId="{75C0410C-DD57-49FC-8574-AA93FA1D02F2}" srcId="{12802F9D-9E36-4D40-B380-2AD556C9233F}" destId="{B416658C-8027-447B-A49C-3D8BE79B53CA}" srcOrd="0" destOrd="0" parTransId="{20F30F72-2A1A-4A7C-8B4D-D12BD968E62A}" sibTransId="{5DCEC636-3A61-4BF3-83B7-6112A08EF097}"/>
    <dgm:cxn modelId="{3F2F2C34-B858-405E-A7F1-B762754DCC61}" srcId="{12802F9D-9E36-4D40-B380-2AD556C9233F}" destId="{1ABB4B57-60C2-4261-928F-AA52B72707FF}" srcOrd="2" destOrd="0" parTransId="{3D2A986A-94A7-4785-9A5A-D2AE560F6B7E}" sibTransId="{387D734B-7E92-4B26-911C-AD449424E887}"/>
    <dgm:cxn modelId="{9FE89562-73FF-41F2-A737-70E86B723E78}" srcId="{12802F9D-9E36-4D40-B380-2AD556C9233F}" destId="{C526B427-CBA2-4DFF-979B-E04441DA4593}" srcOrd="1" destOrd="0" parTransId="{98EE7A74-4D1A-48BB-A8AC-0F06A9A1478E}" sibTransId="{3744D6A0-18CC-491E-9150-40C6B48BCBD6}"/>
    <dgm:cxn modelId="{94D51D7D-3EC7-48D8-8ECD-7F53E1C67062}" type="presOf" srcId="{B416658C-8027-447B-A49C-3D8BE79B53CA}" destId="{4256D52B-47DA-46A5-B5BB-0DB6B45D1606}" srcOrd="0" destOrd="0" presId="urn:microsoft.com/office/officeart/2005/8/layout/hierarchy1"/>
    <dgm:cxn modelId="{9E76F78B-1D5C-4561-9C6A-F072ACCEFB22}" type="presOf" srcId="{12802F9D-9E36-4D40-B380-2AD556C9233F}" destId="{51FBF578-7990-48B6-99E6-4E8CAE8EA476}" srcOrd="0" destOrd="0" presId="urn:microsoft.com/office/officeart/2005/8/layout/hierarchy1"/>
    <dgm:cxn modelId="{71F73F94-5B42-4CE2-97C0-6F0EDF733113}" type="presOf" srcId="{1ABB4B57-60C2-4261-928F-AA52B72707FF}" destId="{CCEC7548-C7F0-4CF2-BA8C-55CFB29E3B69}" srcOrd="0" destOrd="0" presId="urn:microsoft.com/office/officeart/2005/8/layout/hierarchy1"/>
    <dgm:cxn modelId="{AC521BC4-B7D3-4932-94DB-A553EF3CB413}" type="presOf" srcId="{C526B427-CBA2-4DFF-979B-E04441DA4593}" destId="{A59FA8F5-51AC-4D92-98C9-EB859FA1D0C9}" srcOrd="0" destOrd="0" presId="urn:microsoft.com/office/officeart/2005/8/layout/hierarchy1"/>
    <dgm:cxn modelId="{404FC1DD-7C24-4413-AB28-705E253D35CC}" srcId="{12802F9D-9E36-4D40-B380-2AD556C9233F}" destId="{2DBFE7A7-3D93-46CA-B5F5-292687912DEE}" srcOrd="3" destOrd="0" parTransId="{5BBB0C44-4B1F-4216-AC73-248E59C7CA1B}" sibTransId="{11C36010-B73B-4EFE-8F3E-A3B42B8FF563}"/>
    <dgm:cxn modelId="{E4CCC1FE-2D3E-41C2-B646-217D4B93BA92}" type="presOf" srcId="{2DBFE7A7-3D93-46CA-B5F5-292687912DEE}" destId="{F4BA67CA-8513-444C-937F-815BB2B96471}" srcOrd="0" destOrd="0" presId="urn:microsoft.com/office/officeart/2005/8/layout/hierarchy1"/>
    <dgm:cxn modelId="{50B02A79-8546-43A7-B764-5FF662BA1101}" type="presParOf" srcId="{51FBF578-7990-48B6-99E6-4E8CAE8EA476}" destId="{83A793AB-87F1-4F1B-A215-D43FFCFC97C8}" srcOrd="0" destOrd="0" presId="urn:microsoft.com/office/officeart/2005/8/layout/hierarchy1"/>
    <dgm:cxn modelId="{159C46C5-0791-4BE9-9542-E845C7E82863}" type="presParOf" srcId="{83A793AB-87F1-4F1B-A215-D43FFCFC97C8}" destId="{041614F4-7448-4E42-B98A-DDA897FE372A}" srcOrd="0" destOrd="0" presId="urn:microsoft.com/office/officeart/2005/8/layout/hierarchy1"/>
    <dgm:cxn modelId="{A9E89E91-06F3-4F4E-8246-53D070A17715}" type="presParOf" srcId="{041614F4-7448-4E42-B98A-DDA897FE372A}" destId="{FC732C2F-B59E-46CD-87D5-C9EAE1256EAF}" srcOrd="0" destOrd="0" presId="urn:microsoft.com/office/officeart/2005/8/layout/hierarchy1"/>
    <dgm:cxn modelId="{71FA9AAB-3C84-42A7-B029-09104D869566}" type="presParOf" srcId="{041614F4-7448-4E42-B98A-DDA897FE372A}" destId="{4256D52B-47DA-46A5-B5BB-0DB6B45D1606}" srcOrd="1" destOrd="0" presId="urn:microsoft.com/office/officeart/2005/8/layout/hierarchy1"/>
    <dgm:cxn modelId="{33C66939-F1C1-4102-9509-8D66761A57D7}" type="presParOf" srcId="{83A793AB-87F1-4F1B-A215-D43FFCFC97C8}" destId="{F6600C91-CC2D-46C9-88E5-C913542E3FE1}" srcOrd="1" destOrd="0" presId="urn:microsoft.com/office/officeart/2005/8/layout/hierarchy1"/>
    <dgm:cxn modelId="{73743B12-89D2-4965-AD00-480BF9D51082}" type="presParOf" srcId="{51FBF578-7990-48B6-99E6-4E8CAE8EA476}" destId="{BFC6F6C7-A5EE-4594-8EA6-D2285B753CE4}" srcOrd="1" destOrd="0" presId="urn:microsoft.com/office/officeart/2005/8/layout/hierarchy1"/>
    <dgm:cxn modelId="{120D16AF-FE88-4344-B5BE-C24149761C50}" type="presParOf" srcId="{BFC6F6C7-A5EE-4594-8EA6-D2285B753CE4}" destId="{FAF8501B-191D-4D11-A128-BAC9833314DC}" srcOrd="0" destOrd="0" presId="urn:microsoft.com/office/officeart/2005/8/layout/hierarchy1"/>
    <dgm:cxn modelId="{8AB22F53-9BA3-4B2E-8AF0-BB5C85559DB5}" type="presParOf" srcId="{FAF8501B-191D-4D11-A128-BAC9833314DC}" destId="{5C636A02-4861-495E-8F29-564E4742C2BD}" srcOrd="0" destOrd="0" presId="urn:microsoft.com/office/officeart/2005/8/layout/hierarchy1"/>
    <dgm:cxn modelId="{3AF66BAF-A9E3-4B0B-A567-E71E141DA0D2}" type="presParOf" srcId="{FAF8501B-191D-4D11-A128-BAC9833314DC}" destId="{A59FA8F5-51AC-4D92-98C9-EB859FA1D0C9}" srcOrd="1" destOrd="0" presId="urn:microsoft.com/office/officeart/2005/8/layout/hierarchy1"/>
    <dgm:cxn modelId="{CAF7AFC8-6F45-482F-BB3B-7E5C0AF0BE69}" type="presParOf" srcId="{BFC6F6C7-A5EE-4594-8EA6-D2285B753CE4}" destId="{1780218F-1367-4D12-B77C-FB73EB06E5E6}" srcOrd="1" destOrd="0" presId="urn:microsoft.com/office/officeart/2005/8/layout/hierarchy1"/>
    <dgm:cxn modelId="{DE8BC464-3EBE-485E-B931-EAFF99F3F859}" type="presParOf" srcId="{51FBF578-7990-48B6-99E6-4E8CAE8EA476}" destId="{8484C177-A9F2-46F2-8BEC-224AC65A2C80}" srcOrd="2" destOrd="0" presId="urn:microsoft.com/office/officeart/2005/8/layout/hierarchy1"/>
    <dgm:cxn modelId="{F826D580-3A9F-46B5-A53B-8A3A02CED7D2}" type="presParOf" srcId="{8484C177-A9F2-46F2-8BEC-224AC65A2C80}" destId="{C656A115-79ED-44DE-A83E-25D2118748D5}" srcOrd="0" destOrd="0" presId="urn:microsoft.com/office/officeart/2005/8/layout/hierarchy1"/>
    <dgm:cxn modelId="{F9E55053-DBE8-4F57-8A58-08F6478768B4}" type="presParOf" srcId="{C656A115-79ED-44DE-A83E-25D2118748D5}" destId="{22ACE9E1-FFFE-4D03-991C-8DF02938C736}" srcOrd="0" destOrd="0" presId="urn:microsoft.com/office/officeart/2005/8/layout/hierarchy1"/>
    <dgm:cxn modelId="{8264AAA0-D0FA-4B1E-86F8-8F6D482411F3}" type="presParOf" srcId="{C656A115-79ED-44DE-A83E-25D2118748D5}" destId="{CCEC7548-C7F0-4CF2-BA8C-55CFB29E3B69}" srcOrd="1" destOrd="0" presId="urn:microsoft.com/office/officeart/2005/8/layout/hierarchy1"/>
    <dgm:cxn modelId="{FA68463B-B19C-4575-9D3C-9E6358A0828F}" type="presParOf" srcId="{8484C177-A9F2-46F2-8BEC-224AC65A2C80}" destId="{E6AD1605-CB76-4ED9-80F3-2B36344474D0}" srcOrd="1" destOrd="0" presId="urn:microsoft.com/office/officeart/2005/8/layout/hierarchy1"/>
    <dgm:cxn modelId="{4AD197D6-6452-4687-B7A9-D6038AEC2853}" type="presParOf" srcId="{51FBF578-7990-48B6-99E6-4E8CAE8EA476}" destId="{07816604-0504-4A96-A5CE-DAA4B2A30A05}" srcOrd="3" destOrd="0" presId="urn:microsoft.com/office/officeart/2005/8/layout/hierarchy1"/>
    <dgm:cxn modelId="{910C6777-6824-43AA-B025-47CF3EC8DC71}" type="presParOf" srcId="{07816604-0504-4A96-A5CE-DAA4B2A30A05}" destId="{91E12BE7-706D-40D6-B9E2-B0E739C56D62}" srcOrd="0" destOrd="0" presId="urn:microsoft.com/office/officeart/2005/8/layout/hierarchy1"/>
    <dgm:cxn modelId="{91F723DE-E449-427F-A5AC-6565B65AD781}" type="presParOf" srcId="{91E12BE7-706D-40D6-B9E2-B0E739C56D62}" destId="{FE2EADA8-AE97-4E7E-B9E5-9C836E1CBA55}" srcOrd="0" destOrd="0" presId="urn:microsoft.com/office/officeart/2005/8/layout/hierarchy1"/>
    <dgm:cxn modelId="{954B1A89-AF34-493D-B356-914F2031A807}" type="presParOf" srcId="{91E12BE7-706D-40D6-B9E2-B0E739C56D62}" destId="{F4BA67CA-8513-444C-937F-815BB2B96471}" srcOrd="1" destOrd="0" presId="urn:microsoft.com/office/officeart/2005/8/layout/hierarchy1"/>
    <dgm:cxn modelId="{D03B1EA5-A759-4E1D-9A18-4DD2F7A5DD54}" type="presParOf" srcId="{07816604-0504-4A96-A5CE-DAA4B2A30A05}" destId="{38C92492-DC31-45D2-BCE5-B2FF689EE4A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5814EB-5B9F-4FFC-A68C-A44475A204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F9A16D-CFC0-45C8-A016-BE37788C1E1F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E92AE8-2C71-4106-B798-69C07620F2D2}" type="par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EFD11E-95D3-4098-A012-A57E02B253F1}" type="sibTrans" cxnId="{A549ACB0-F771-4D55-B116-07C3380227B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807D8-582E-4A44-B199-4F5FF5D781F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8E3F0E-2EC5-4D8F-A6D5-B4211DEADC32}" type="par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52F878-0394-40F6-9F92-BFC5E143EDCC}" type="sibTrans" cxnId="{598173F9-2B72-4457-8106-D0D670118F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7A9778-0193-4848-BB04-E39E463274D3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7536C7-5012-4D3F-89EE-43228C02BC7C}" type="par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7BB44-F9FE-445F-9086-103FA15B2176}" type="sibTrans" cxnId="{207D7196-D0BD-40D2-9664-8E2335D8ABA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95D50-8757-4F6A-B08D-BD15E852C9C6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D35A87-7B8E-4CD1-9763-C5EA411C441A}" type="par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C386B7-1481-40CB-9AAC-5DF099B72B34}" type="sibTrans" cxnId="{C8DB12D4-C3D3-4D51-AEA9-3F7B58A5BAC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D1AA2D-232C-4A4C-8C74-2C32CDB28008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EC3739-5F7E-4A12-8CB2-2E50F926EBA3}" type="par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C9B3D6-3427-4905-868E-F2DDC89EA077}" type="sibTrans" cxnId="{CD37116D-D886-424E-9CAC-D82EA0CCC2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68B28-52EB-486D-B4B3-291C17A4772E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D0437-DD09-466B-A4DB-AE7CC367DE5A}" type="par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E666D1-D53B-4DCC-8098-006EADC7B68B}" type="sibTrans" cxnId="{7D51D32D-21F2-45A2-B84E-61E3A4DEDA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A0F8CA-D316-4671-AF42-F14218DEB754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1D1CC2-5008-49DE-9D50-526596A7AA79}" type="par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398562-5D7B-4B68-8B5E-358B2311ED17}" type="sibTrans" cxnId="{0A9B775F-23C9-47D3-BF1A-ED8104A915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DCD3D-73D1-4DDD-8DC9-34B0FA97D45B}">
      <dgm:prSet/>
      <dgm:spPr/>
      <dgm:t>
        <a:bodyPr/>
        <a:lstStyle/>
        <a:p>
          <a:r>
            <a:rPr lang="en-US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74610-99EE-4FAA-8255-793A80AD8D6C}" type="par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F45F8E-8715-429B-A870-E86751CE4CD1}" type="sibTrans" cxnId="{2FB4C674-14E7-4205-9B82-92F4518A92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0B7E1-3236-4BF6-B89E-474E72AE67E3}">
      <dgm:prSet/>
      <dgm:spPr/>
      <dgm:t>
        <a:bodyPr/>
        <a:lstStyle/>
        <a:p>
          <a:r>
            <a:rPr lang="en-US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C1443B-8422-4201-A8F5-1818D480A85B}" type="par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1E7BD-F9B8-4D48-8F22-ADA1C62FA18B}" type="sibTrans" cxnId="{FF614DDD-F25E-4A90-BF32-9007C41FD5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F9689-244D-42A5-A831-79659EE7655F}" type="pres">
      <dgm:prSet presAssocID="{4E5814EB-5B9F-4FFC-A68C-A44475A2049F}" presName="linear" presStyleCnt="0">
        <dgm:presLayoutVars>
          <dgm:animLvl val="lvl"/>
          <dgm:resizeHandles val="exact"/>
        </dgm:presLayoutVars>
      </dgm:prSet>
      <dgm:spPr/>
    </dgm:pt>
    <dgm:pt modelId="{3B78F94A-8956-4D64-9D71-4DF2F17BE217}" type="pres">
      <dgm:prSet presAssocID="{30F9A16D-CFC0-45C8-A016-BE37788C1E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4C506D-BCA9-4F37-8667-44FDAD0B682F}" type="pres">
      <dgm:prSet presAssocID="{30F9A16D-CFC0-45C8-A016-BE37788C1E1F}" presName="childText" presStyleLbl="revTx" presStyleIdx="0" presStyleCnt="3">
        <dgm:presLayoutVars>
          <dgm:bulletEnabled val="1"/>
        </dgm:presLayoutVars>
      </dgm:prSet>
      <dgm:spPr/>
    </dgm:pt>
    <dgm:pt modelId="{95115117-EBB7-40A9-9BEE-6E52C46D1124}" type="pres">
      <dgm:prSet presAssocID="{16395D50-8757-4F6A-B08D-BD15E852C9C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BED62E-059C-4181-9CB1-84F5F4A90259}" type="pres">
      <dgm:prSet presAssocID="{16395D50-8757-4F6A-B08D-BD15E852C9C6}" presName="childText" presStyleLbl="revTx" presStyleIdx="1" presStyleCnt="3">
        <dgm:presLayoutVars>
          <dgm:bulletEnabled val="1"/>
        </dgm:presLayoutVars>
      </dgm:prSet>
      <dgm:spPr/>
    </dgm:pt>
    <dgm:pt modelId="{039E1C52-C957-4B9C-AE81-212C49E2608C}" type="pres">
      <dgm:prSet presAssocID="{46668B28-52EB-486D-B4B3-291C17A4772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6B88B4F-3A17-47FF-8DE9-DA51F9F0E253}" type="pres">
      <dgm:prSet presAssocID="{46668B28-52EB-486D-B4B3-291C17A4772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9D2C208-83D2-437F-88ED-6E3FBF9AD8B6}" type="presOf" srcId="{A47A9778-0193-4848-BB04-E39E463274D3}" destId="{144C506D-BCA9-4F37-8667-44FDAD0B682F}" srcOrd="0" destOrd="1" presId="urn:microsoft.com/office/officeart/2005/8/layout/vList2"/>
    <dgm:cxn modelId="{7D51D32D-21F2-45A2-B84E-61E3A4DEDADC}" srcId="{4E5814EB-5B9F-4FFC-A68C-A44475A2049F}" destId="{46668B28-52EB-486D-B4B3-291C17A4772E}" srcOrd="2" destOrd="0" parTransId="{38DD0437-DD09-466B-A4DB-AE7CC367DE5A}" sibTransId="{4FE666D1-D53B-4DCC-8098-006EADC7B68B}"/>
    <dgm:cxn modelId="{33C5AA3E-6E4C-4244-8ABF-B4CA2D096520}" type="presOf" srcId="{16395D50-8757-4F6A-B08D-BD15E852C9C6}" destId="{95115117-EBB7-40A9-9BEE-6E52C46D1124}" srcOrd="0" destOrd="0" presId="urn:microsoft.com/office/officeart/2005/8/layout/vList2"/>
    <dgm:cxn modelId="{0A9B775F-23C9-47D3-BF1A-ED8104A91511}" srcId="{46668B28-52EB-486D-B4B3-291C17A4772E}" destId="{69A0F8CA-D316-4671-AF42-F14218DEB754}" srcOrd="0" destOrd="0" parTransId="{3A1D1CC2-5008-49DE-9D50-526596A7AA79}" sibTransId="{B4398562-5D7B-4B68-8B5E-358B2311ED17}"/>
    <dgm:cxn modelId="{CD37116D-D886-424E-9CAC-D82EA0CCC251}" srcId="{16395D50-8757-4F6A-B08D-BD15E852C9C6}" destId="{7BD1AA2D-232C-4A4C-8C74-2C32CDB28008}" srcOrd="0" destOrd="0" parTransId="{47EC3739-5F7E-4A12-8CB2-2E50F926EBA3}" sibTransId="{8CC9B3D6-3427-4905-868E-F2DDC89EA077}"/>
    <dgm:cxn modelId="{E1511B71-08D6-4390-9CF7-36AC33ECBB50}" type="presOf" srcId="{69A0F8CA-D316-4671-AF42-F14218DEB754}" destId="{96B88B4F-3A17-47FF-8DE9-DA51F9F0E253}" srcOrd="0" destOrd="0" presId="urn:microsoft.com/office/officeart/2005/8/layout/vList2"/>
    <dgm:cxn modelId="{7D21CD52-A745-46EA-B356-262599DCD4EF}" type="presOf" srcId="{4E5814EB-5B9F-4FFC-A68C-A44475A2049F}" destId="{07DF9689-244D-42A5-A831-79659EE7655F}" srcOrd="0" destOrd="0" presId="urn:microsoft.com/office/officeart/2005/8/layout/vList2"/>
    <dgm:cxn modelId="{2FB4C674-14E7-4205-9B82-92F4518A9255}" srcId="{46668B28-52EB-486D-B4B3-291C17A4772E}" destId="{3F4DCD3D-73D1-4DDD-8DC9-34B0FA97D45B}" srcOrd="1" destOrd="0" parTransId="{E6474610-99EE-4FAA-8255-793A80AD8D6C}" sibTransId="{16F45F8E-8715-429B-A870-E86751CE4CD1}"/>
    <dgm:cxn modelId="{207D7196-D0BD-40D2-9664-8E2335D8ABAE}" srcId="{30F9A16D-CFC0-45C8-A016-BE37788C1E1F}" destId="{A47A9778-0193-4848-BB04-E39E463274D3}" srcOrd="1" destOrd="0" parTransId="{907536C7-5012-4D3F-89EE-43228C02BC7C}" sibTransId="{38A7BB44-F9FE-445F-9086-103FA15B2176}"/>
    <dgm:cxn modelId="{A549ACB0-F771-4D55-B116-07C3380227B5}" srcId="{4E5814EB-5B9F-4FFC-A68C-A44475A2049F}" destId="{30F9A16D-CFC0-45C8-A016-BE37788C1E1F}" srcOrd="0" destOrd="0" parTransId="{7AE92AE8-2C71-4106-B798-69C07620F2D2}" sibTransId="{B0EFD11E-95D3-4098-A012-A57E02B253F1}"/>
    <dgm:cxn modelId="{52B411B1-0A02-403E-A689-E5F2371EEB35}" type="presOf" srcId="{46668B28-52EB-486D-B4B3-291C17A4772E}" destId="{039E1C52-C957-4B9C-AE81-212C49E2608C}" srcOrd="0" destOrd="0" presId="urn:microsoft.com/office/officeart/2005/8/layout/vList2"/>
    <dgm:cxn modelId="{4E6629BC-4128-4924-8975-AB7CE683E91D}" type="presOf" srcId="{3F4DCD3D-73D1-4DDD-8DC9-34B0FA97D45B}" destId="{96B88B4F-3A17-47FF-8DE9-DA51F9F0E253}" srcOrd="0" destOrd="1" presId="urn:microsoft.com/office/officeart/2005/8/layout/vList2"/>
    <dgm:cxn modelId="{C33F36C3-F198-4AD7-B17A-2205D25BB9DB}" type="presOf" srcId="{72F0B7E1-3236-4BF6-B89E-474E72AE67E3}" destId="{96B88B4F-3A17-47FF-8DE9-DA51F9F0E253}" srcOrd="0" destOrd="2" presId="urn:microsoft.com/office/officeart/2005/8/layout/vList2"/>
    <dgm:cxn modelId="{48B501C4-52EF-40E4-B5DC-76B27A2C7639}" type="presOf" srcId="{30F9A16D-CFC0-45C8-A016-BE37788C1E1F}" destId="{3B78F94A-8956-4D64-9D71-4DF2F17BE217}" srcOrd="0" destOrd="0" presId="urn:microsoft.com/office/officeart/2005/8/layout/vList2"/>
    <dgm:cxn modelId="{C8DB12D4-C3D3-4D51-AEA9-3F7B58A5BAC7}" srcId="{4E5814EB-5B9F-4FFC-A68C-A44475A2049F}" destId="{16395D50-8757-4F6A-B08D-BD15E852C9C6}" srcOrd="1" destOrd="0" parTransId="{6BD35A87-7B8E-4CD1-9763-C5EA411C441A}" sibTransId="{92C386B7-1481-40CB-9AAC-5DF099B72B34}"/>
    <dgm:cxn modelId="{FF614DDD-F25E-4A90-BF32-9007C41FD5D8}" srcId="{46668B28-52EB-486D-B4B3-291C17A4772E}" destId="{72F0B7E1-3236-4BF6-B89E-474E72AE67E3}" srcOrd="2" destOrd="0" parTransId="{7DC1443B-8422-4201-A8F5-1818D480A85B}" sibTransId="{DD61E7BD-F9B8-4D48-8F22-ADA1C62FA18B}"/>
    <dgm:cxn modelId="{77C8DAF5-D103-41C1-8F5E-8C65C930E0BE}" type="presOf" srcId="{7BD1AA2D-232C-4A4C-8C74-2C32CDB28008}" destId="{5FBED62E-059C-4181-9CB1-84F5F4A90259}" srcOrd="0" destOrd="0" presId="urn:microsoft.com/office/officeart/2005/8/layout/vList2"/>
    <dgm:cxn modelId="{598173F9-2B72-4457-8106-D0D670118FBB}" srcId="{30F9A16D-CFC0-45C8-A016-BE37788C1E1F}" destId="{257807D8-582E-4A44-B199-4F5FF5D781F3}" srcOrd="0" destOrd="0" parTransId="{5F8E3F0E-2EC5-4D8F-A6D5-B4211DEADC32}" sibTransId="{4052F878-0394-40F6-9F92-BFC5E143EDCC}"/>
    <dgm:cxn modelId="{809941FF-3077-4FFA-94D1-D31929796B27}" type="presOf" srcId="{257807D8-582E-4A44-B199-4F5FF5D781F3}" destId="{144C506D-BCA9-4F37-8667-44FDAD0B682F}" srcOrd="0" destOrd="0" presId="urn:microsoft.com/office/officeart/2005/8/layout/vList2"/>
    <dgm:cxn modelId="{4ABFE56A-8650-4E26-9979-3C023B46DB1E}" type="presParOf" srcId="{07DF9689-244D-42A5-A831-79659EE7655F}" destId="{3B78F94A-8956-4D64-9D71-4DF2F17BE217}" srcOrd="0" destOrd="0" presId="urn:microsoft.com/office/officeart/2005/8/layout/vList2"/>
    <dgm:cxn modelId="{5334DD62-7E40-4D10-BDBB-A97F945C2A47}" type="presParOf" srcId="{07DF9689-244D-42A5-A831-79659EE7655F}" destId="{144C506D-BCA9-4F37-8667-44FDAD0B682F}" srcOrd="1" destOrd="0" presId="urn:microsoft.com/office/officeart/2005/8/layout/vList2"/>
    <dgm:cxn modelId="{0BD03E27-253E-46D2-A05D-2D233F5783DA}" type="presParOf" srcId="{07DF9689-244D-42A5-A831-79659EE7655F}" destId="{95115117-EBB7-40A9-9BEE-6E52C46D1124}" srcOrd="2" destOrd="0" presId="urn:microsoft.com/office/officeart/2005/8/layout/vList2"/>
    <dgm:cxn modelId="{9DD9E192-7B92-4825-930C-75143305E52A}" type="presParOf" srcId="{07DF9689-244D-42A5-A831-79659EE7655F}" destId="{5FBED62E-059C-4181-9CB1-84F5F4A90259}" srcOrd="3" destOrd="0" presId="urn:microsoft.com/office/officeart/2005/8/layout/vList2"/>
    <dgm:cxn modelId="{708C747C-3C77-4DFA-9827-805DC3ED061D}" type="presParOf" srcId="{07DF9689-244D-42A5-A831-79659EE7655F}" destId="{039E1C52-C957-4B9C-AE81-212C49E2608C}" srcOrd="4" destOrd="0" presId="urn:microsoft.com/office/officeart/2005/8/layout/vList2"/>
    <dgm:cxn modelId="{A1549220-44DD-4E63-8874-26736C73D55B}" type="presParOf" srcId="{07DF9689-244D-42A5-A831-79659EE7655F}" destId="{96B88B4F-3A17-47FF-8DE9-DA51F9F0E25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AC6EF-BB4C-44A5-9CFD-F14A64F0D7C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73098021-CC9E-409D-827F-B89B6D8528E4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gm:t>
    </dgm:pt>
    <dgm:pt modelId="{99B544DB-9DD7-4471-AC15-BF32CE8D2E33}" type="parTrans" cxnId="{3D03BA48-AFCE-4B80-9230-A7BD2EE661AF}">
      <dgm:prSet/>
      <dgm:spPr/>
      <dgm:t>
        <a:bodyPr/>
        <a:lstStyle/>
        <a:p>
          <a:endParaRPr lang="en-US"/>
        </a:p>
      </dgm:t>
    </dgm:pt>
    <dgm:pt modelId="{694C9D3F-5393-4490-A51C-DCB29B8D220E}" type="sibTrans" cxnId="{3D03BA48-AFCE-4B80-9230-A7BD2EE661AF}">
      <dgm:prSet/>
      <dgm:spPr/>
      <dgm:t>
        <a:bodyPr/>
        <a:lstStyle/>
        <a:p>
          <a:endParaRPr lang="en-US"/>
        </a:p>
      </dgm:t>
    </dgm:pt>
    <dgm:pt modelId="{483AEAC8-0363-4D2C-9A09-218C63D79C5F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gm:t>
    </dgm:pt>
    <dgm:pt modelId="{03DF0C92-E63B-4B6C-98C5-7277FE7A6C1D}" type="parTrans" cxnId="{928A68B3-81E3-4C7E-9D4C-4F2197BEBDF5}">
      <dgm:prSet/>
      <dgm:spPr/>
      <dgm:t>
        <a:bodyPr/>
        <a:lstStyle/>
        <a:p>
          <a:endParaRPr lang="en-US"/>
        </a:p>
      </dgm:t>
    </dgm:pt>
    <dgm:pt modelId="{92816CFD-1D8D-4EF3-8A3F-984AF912DE57}" type="sibTrans" cxnId="{928A68B3-81E3-4C7E-9D4C-4F2197BEBDF5}">
      <dgm:prSet/>
      <dgm:spPr/>
      <dgm:t>
        <a:bodyPr/>
        <a:lstStyle/>
        <a:p>
          <a:endParaRPr lang="en-US"/>
        </a:p>
      </dgm:t>
    </dgm:pt>
    <dgm:pt modelId="{06347241-9D62-4231-A6AD-22702E89653A}">
      <dgm:prSet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gm:t>
    </dgm:pt>
    <dgm:pt modelId="{D28AAAFE-487D-4EE0-834E-E159D980C486}" type="parTrans" cxnId="{5F09253A-60C0-46D0-8164-0414A2175776}">
      <dgm:prSet/>
      <dgm:spPr/>
      <dgm:t>
        <a:bodyPr/>
        <a:lstStyle/>
        <a:p>
          <a:endParaRPr lang="en-US"/>
        </a:p>
      </dgm:t>
    </dgm:pt>
    <dgm:pt modelId="{840D954D-61B5-4037-BEFF-331117D0C34D}" type="sibTrans" cxnId="{5F09253A-60C0-46D0-8164-0414A2175776}">
      <dgm:prSet/>
      <dgm:spPr/>
      <dgm:t>
        <a:bodyPr/>
        <a:lstStyle/>
        <a:p>
          <a:endParaRPr lang="en-US"/>
        </a:p>
      </dgm:t>
    </dgm:pt>
    <dgm:pt modelId="{FF5A54F7-EB1E-4BCB-BD9B-E0AC88D6754E}" type="pres">
      <dgm:prSet presAssocID="{399AC6EF-BB4C-44A5-9CFD-F14A64F0D7C4}" presName="root" presStyleCnt="0">
        <dgm:presLayoutVars>
          <dgm:dir/>
          <dgm:resizeHandles val="exact"/>
        </dgm:presLayoutVars>
      </dgm:prSet>
      <dgm:spPr/>
    </dgm:pt>
    <dgm:pt modelId="{EBE18416-0143-4ABC-999A-77598E894804}" type="pres">
      <dgm:prSet presAssocID="{73098021-CC9E-409D-827F-B89B6D8528E4}" presName="compNode" presStyleCnt="0"/>
      <dgm:spPr/>
    </dgm:pt>
    <dgm:pt modelId="{5EF45678-6C1B-41DF-A068-AB38A44CE9BA}" type="pres">
      <dgm:prSet presAssocID="{73098021-CC9E-409D-827F-B89B6D8528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9FCD582D-E9EA-4569-9786-77C070ACB36B}" type="pres">
      <dgm:prSet presAssocID="{73098021-CC9E-409D-827F-B89B6D8528E4}" presName="spaceRect" presStyleCnt="0"/>
      <dgm:spPr/>
    </dgm:pt>
    <dgm:pt modelId="{7BB7A7C6-8F81-416A-A32B-B846D36BDD65}" type="pres">
      <dgm:prSet presAssocID="{73098021-CC9E-409D-827F-B89B6D8528E4}" presName="textRect" presStyleLbl="revTx" presStyleIdx="0" presStyleCnt="3">
        <dgm:presLayoutVars>
          <dgm:chMax val="1"/>
          <dgm:chPref val="1"/>
        </dgm:presLayoutVars>
      </dgm:prSet>
      <dgm:spPr/>
    </dgm:pt>
    <dgm:pt modelId="{2CFE6DA5-9523-4F7E-B362-E0A7C128C1D0}" type="pres">
      <dgm:prSet presAssocID="{694C9D3F-5393-4490-A51C-DCB29B8D220E}" presName="sibTrans" presStyleCnt="0"/>
      <dgm:spPr/>
    </dgm:pt>
    <dgm:pt modelId="{CCD10D19-AD04-43EA-B908-8C22C3C7BD88}" type="pres">
      <dgm:prSet presAssocID="{483AEAC8-0363-4D2C-9A09-218C63D79C5F}" presName="compNode" presStyleCnt="0"/>
      <dgm:spPr/>
    </dgm:pt>
    <dgm:pt modelId="{8D3E3B4E-089B-42A0-863F-89F6CA4052B2}" type="pres">
      <dgm:prSet presAssocID="{483AEAC8-0363-4D2C-9A09-218C63D79C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B31F4CA-0EEE-4D7B-96BA-AF1DEEE1CF18}" type="pres">
      <dgm:prSet presAssocID="{483AEAC8-0363-4D2C-9A09-218C63D79C5F}" presName="spaceRect" presStyleCnt="0"/>
      <dgm:spPr/>
    </dgm:pt>
    <dgm:pt modelId="{550966DA-C2BF-42F3-98BF-F6D64DB51ED1}" type="pres">
      <dgm:prSet presAssocID="{483AEAC8-0363-4D2C-9A09-218C63D79C5F}" presName="textRect" presStyleLbl="revTx" presStyleIdx="1" presStyleCnt="3">
        <dgm:presLayoutVars>
          <dgm:chMax val="1"/>
          <dgm:chPref val="1"/>
        </dgm:presLayoutVars>
      </dgm:prSet>
      <dgm:spPr/>
    </dgm:pt>
    <dgm:pt modelId="{6CEEEB31-DA97-4DDB-9452-56830B3B3A1D}" type="pres">
      <dgm:prSet presAssocID="{92816CFD-1D8D-4EF3-8A3F-984AF912DE57}" presName="sibTrans" presStyleCnt="0"/>
      <dgm:spPr/>
    </dgm:pt>
    <dgm:pt modelId="{97DCF4B4-0360-4324-BFB3-24F5047D5030}" type="pres">
      <dgm:prSet presAssocID="{06347241-9D62-4231-A6AD-22702E89653A}" presName="compNode" presStyleCnt="0"/>
      <dgm:spPr/>
    </dgm:pt>
    <dgm:pt modelId="{0EA852A8-6495-4F63-8CED-852B065F9C00}" type="pres">
      <dgm:prSet presAssocID="{06347241-9D62-4231-A6AD-22702E89653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80F843C8-4C97-479D-BA87-524DE2772376}" type="pres">
      <dgm:prSet presAssocID="{06347241-9D62-4231-A6AD-22702E89653A}" presName="spaceRect" presStyleCnt="0"/>
      <dgm:spPr/>
    </dgm:pt>
    <dgm:pt modelId="{D7889861-DB51-4D7F-8D68-84DCE707C3E9}" type="pres">
      <dgm:prSet presAssocID="{06347241-9D62-4231-A6AD-22702E89653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920D02-49A8-4C0C-9F07-EDB29DF9D82C}" type="presOf" srcId="{06347241-9D62-4231-A6AD-22702E89653A}" destId="{D7889861-DB51-4D7F-8D68-84DCE707C3E9}" srcOrd="0" destOrd="0" presId="urn:microsoft.com/office/officeart/2018/2/layout/IconLabelList"/>
    <dgm:cxn modelId="{5F09253A-60C0-46D0-8164-0414A2175776}" srcId="{399AC6EF-BB4C-44A5-9CFD-F14A64F0D7C4}" destId="{06347241-9D62-4231-A6AD-22702E89653A}" srcOrd="2" destOrd="0" parTransId="{D28AAAFE-487D-4EE0-834E-E159D980C486}" sibTransId="{840D954D-61B5-4037-BEFF-331117D0C34D}"/>
    <dgm:cxn modelId="{3D03BA48-AFCE-4B80-9230-A7BD2EE661AF}" srcId="{399AC6EF-BB4C-44A5-9CFD-F14A64F0D7C4}" destId="{73098021-CC9E-409D-827F-B89B6D8528E4}" srcOrd="0" destOrd="0" parTransId="{99B544DB-9DD7-4471-AC15-BF32CE8D2E33}" sibTransId="{694C9D3F-5393-4490-A51C-DCB29B8D220E}"/>
    <dgm:cxn modelId="{001579AF-BE57-416B-BB3A-416286C04B90}" type="presOf" srcId="{399AC6EF-BB4C-44A5-9CFD-F14A64F0D7C4}" destId="{FF5A54F7-EB1E-4BCB-BD9B-E0AC88D6754E}" srcOrd="0" destOrd="0" presId="urn:microsoft.com/office/officeart/2018/2/layout/IconLabelList"/>
    <dgm:cxn modelId="{928A68B3-81E3-4C7E-9D4C-4F2197BEBDF5}" srcId="{399AC6EF-BB4C-44A5-9CFD-F14A64F0D7C4}" destId="{483AEAC8-0363-4D2C-9A09-218C63D79C5F}" srcOrd="1" destOrd="0" parTransId="{03DF0C92-E63B-4B6C-98C5-7277FE7A6C1D}" sibTransId="{92816CFD-1D8D-4EF3-8A3F-984AF912DE57}"/>
    <dgm:cxn modelId="{6AC6B1C0-8CE3-4D78-932B-1805E42CFFA8}" type="presOf" srcId="{73098021-CC9E-409D-827F-B89B6D8528E4}" destId="{7BB7A7C6-8F81-416A-A32B-B846D36BDD65}" srcOrd="0" destOrd="0" presId="urn:microsoft.com/office/officeart/2018/2/layout/IconLabelList"/>
    <dgm:cxn modelId="{25CD6BFF-8ACC-4E22-8ADD-9D0E23C7D79F}" type="presOf" srcId="{483AEAC8-0363-4D2C-9A09-218C63D79C5F}" destId="{550966DA-C2BF-42F3-98BF-F6D64DB51ED1}" srcOrd="0" destOrd="0" presId="urn:microsoft.com/office/officeart/2018/2/layout/IconLabelList"/>
    <dgm:cxn modelId="{AC1F33E3-0000-491B-BB39-4BDF819081CE}" type="presParOf" srcId="{FF5A54F7-EB1E-4BCB-BD9B-E0AC88D6754E}" destId="{EBE18416-0143-4ABC-999A-77598E894804}" srcOrd="0" destOrd="0" presId="urn:microsoft.com/office/officeart/2018/2/layout/IconLabelList"/>
    <dgm:cxn modelId="{9AEB8B76-2F95-47A9-AF69-39C1C20E7DFD}" type="presParOf" srcId="{EBE18416-0143-4ABC-999A-77598E894804}" destId="{5EF45678-6C1B-41DF-A068-AB38A44CE9BA}" srcOrd="0" destOrd="0" presId="urn:microsoft.com/office/officeart/2018/2/layout/IconLabelList"/>
    <dgm:cxn modelId="{4C400756-8ADE-4B93-95B0-58339C57134D}" type="presParOf" srcId="{EBE18416-0143-4ABC-999A-77598E894804}" destId="{9FCD582D-E9EA-4569-9786-77C070ACB36B}" srcOrd="1" destOrd="0" presId="urn:microsoft.com/office/officeart/2018/2/layout/IconLabelList"/>
    <dgm:cxn modelId="{E4E695FA-16A5-42C9-B15F-9FD2D1788B17}" type="presParOf" srcId="{EBE18416-0143-4ABC-999A-77598E894804}" destId="{7BB7A7C6-8F81-416A-A32B-B846D36BDD65}" srcOrd="2" destOrd="0" presId="urn:microsoft.com/office/officeart/2018/2/layout/IconLabelList"/>
    <dgm:cxn modelId="{1FBC7BDC-1D74-4F4C-9541-42E87DCEE13F}" type="presParOf" srcId="{FF5A54F7-EB1E-4BCB-BD9B-E0AC88D6754E}" destId="{2CFE6DA5-9523-4F7E-B362-E0A7C128C1D0}" srcOrd="1" destOrd="0" presId="urn:microsoft.com/office/officeart/2018/2/layout/IconLabelList"/>
    <dgm:cxn modelId="{F9CC6ABD-8FB0-4CC6-AA40-C4ACAB311F89}" type="presParOf" srcId="{FF5A54F7-EB1E-4BCB-BD9B-E0AC88D6754E}" destId="{CCD10D19-AD04-43EA-B908-8C22C3C7BD88}" srcOrd="2" destOrd="0" presId="urn:microsoft.com/office/officeart/2018/2/layout/IconLabelList"/>
    <dgm:cxn modelId="{F6D902B1-1248-4CEF-AD03-BF1F892847B0}" type="presParOf" srcId="{CCD10D19-AD04-43EA-B908-8C22C3C7BD88}" destId="{8D3E3B4E-089B-42A0-863F-89F6CA4052B2}" srcOrd="0" destOrd="0" presId="urn:microsoft.com/office/officeart/2018/2/layout/IconLabelList"/>
    <dgm:cxn modelId="{7E222C36-C724-4A37-AC39-007A23EF1E51}" type="presParOf" srcId="{CCD10D19-AD04-43EA-B908-8C22C3C7BD88}" destId="{BB31F4CA-0EEE-4D7B-96BA-AF1DEEE1CF18}" srcOrd="1" destOrd="0" presId="urn:microsoft.com/office/officeart/2018/2/layout/IconLabelList"/>
    <dgm:cxn modelId="{62B8F281-901C-4099-A6EB-9178D00D7B3A}" type="presParOf" srcId="{CCD10D19-AD04-43EA-B908-8C22C3C7BD88}" destId="{550966DA-C2BF-42F3-98BF-F6D64DB51ED1}" srcOrd="2" destOrd="0" presId="urn:microsoft.com/office/officeart/2018/2/layout/IconLabelList"/>
    <dgm:cxn modelId="{543ADB45-F343-42C1-A05E-17C674E55832}" type="presParOf" srcId="{FF5A54F7-EB1E-4BCB-BD9B-E0AC88D6754E}" destId="{6CEEEB31-DA97-4DDB-9452-56830B3B3A1D}" srcOrd="3" destOrd="0" presId="urn:microsoft.com/office/officeart/2018/2/layout/IconLabelList"/>
    <dgm:cxn modelId="{4D5627FC-F8BC-40EE-B607-3FC7759C386F}" type="presParOf" srcId="{FF5A54F7-EB1E-4BCB-BD9B-E0AC88D6754E}" destId="{97DCF4B4-0360-4324-BFB3-24F5047D5030}" srcOrd="4" destOrd="0" presId="urn:microsoft.com/office/officeart/2018/2/layout/IconLabelList"/>
    <dgm:cxn modelId="{7C25876C-7814-4D21-9411-924F6AF2F709}" type="presParOf" srcId="{97DCF4B4-0360-4324-BFB3-24F5047D5030}" destId="{0EA852A8-6495-4F63-8CED-852B065F9C00}" srcOrd="0" destOrd="0" presId="urn:microsoft.com/office/officeart/2018/2/layout/IconLabelList"/>
    <dgm:cxn modelId="{C7AB94D2-874A-4C55-A0F0-7A0415911102}" type="presParOf" srcId="{97DCF4B4-0360-4324-BFB3-24F5047D5030}" destId="{80F843C8-4C97-479D-BA87-524DE2772376}" srcOrd="1" destOrd="0" presId="urn:microsoft.com/office/officeart/2018/2/layout/IconLabelList"/>
    <dgm:cxn modelId="{FB231E65-3B7E-4C77-983D-DDB997F6EC0F}" type="presParOf" srcId="{97DCF4B4-0360-4324-BFB3-24F5047D5030}" destId="{D7889861-DB51-4D7F-8D68-84DCE707C3E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CF9340-7ECB-4D80-BB53-38AE12B0957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28AB41-576C-4171-81F2-3510C46AEC7C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gm:t>
    </dgm:pt>
    <dgm:pt modelId="{EE097D68-DC0C-435E-9F57-A50C0192F235}" type="parTrans" cxnId="{D8F38E80-293B-43B4-89AC-05DDF397E227}">
      <dgm:prSet/>
      <dgm:spPr/>
      <dgm:t>
        <a:bodyPr/>
        <a:lstStyle/>
        <a:p>
          <a:endParaRPr lang="en-US"/>
        </a:p>
      </dgm:t>
    </dgm:pt>
    <dgm:pt modelId="{90EDE0C1-9F12-49A0-992D-C555E89283D1}" type="sibTrans" cxnId="{D8F38E80-293B-43B4-89AC-05DDF397E227}">
      <dgm:prSet/>
      <dgm:spPr/>
      <dgm:t>
        <a:bodyPr/>
        <a:lstStyle/>
        <a:p>
          <a:endParaRPr lang="en-US"/>
        </a:p>
      </dgm:t>
    </dgm:pt>
    <dgm:pt modelId="{8F64B9A5-3A1D-49DA-B748-C679E8CA5E0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gm:t>
    </dgm:pt>
    <dgm:pt modelId="{2D1E9890-A7F4-4A67-BF01-1A4C6AF2588B}" type="parTrans" cxnId="{A4D7E99F-3B06-4257-8F4E-977058722C4A}">
      <dgm:prSet/>
      <dgm:spPr/>
      <dgm:t>
        <a:bodyPr/>
        <a:lstStyle/>
        <a:p>
          <a:endParaRPr lang="en-US"/>
        </a:p>
      </dgm:t>
    </dgm:pt>
    <dgm:pt modelId="{1D086154-7FAB-465D-A70F-836461CD290C}" type="sibTrans" cxnId="{A4D7E99F-3B06-4257-8F4E-977058722C4A}">
      <dgm:prSet/>
      <dgm:spPr/>
      <dgm:t>
        <a:bodyPr/>
        <a:lstStyle/>
        <a:p>
          <a:endParaRPr lang="en-US"/>
        </a:p>
      </dgm:t>
    </dgm:pt>
    <dgm:pt modelId="{DF449D29-9362-4CAE-B715-2E25097FF9C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</dgm:t>
    </dgm:pt>
    <dgm:pt modelId="{1C27DE38-9087-4876-8F7C-AFCF25EFA4D4}" type="parTrans" cxnId="{118D65B9-1A53-4B19-8F0A-79EB780BA246}">
      <dgm:prSet/>
      <dgm:spPr/>
      <dgm:t>
        <a:bodyPr/>
        <a:lstStyle/>
        <a:p>
          <a:endParaRPr lang="en-US"/>
        </a:p>
      </dgm:t>
    </dgm:pt>
    <dgm:pt modelId="{C83B589E-E745-4E1D-A971-968E4EC72644}" type="sibTrans" cxnId="{118D65B9-1A53-4B19-8F0A-79EB780BA246}">
      <dgm:prSet/>
      <dgm:spPr/>
      <dgm:t>
        <a:bodyPr/>
        <a:lstStyle/>
        <a:p>
          <a:endParaRPr lang="en-US"/>
        </a:p>
      </dgm:t>
    </dgm:pt>
    <dgm:pt modelId="{FDF90D85-5F3E-47E0-96F7-7FE6D87A654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gm:t>
    </dgm:pt>
    <dgm:pt modelId="{FE41A972-2346-42D1-B08C-0BC3EFC5661B}" type="parTrans" cxnId="{A4575F0A-EAC0-4B23-AE69-CEE8EEFFFBFA}">
      <dgm:prSet/>
      <dgm:spPr/>
      <dgm:t>
        <a:bodyPr/>
        <a:lstStyle/>
        <a:p>
          <a:endParaRPr lang="en-US"/>
        </a:p>
      </dgm:t>
    </dgm:pt>
    <dgm:pt modelId="{8D7F6416-5B77-4D49-ADDD-E15FD964F881}" type="sibTrans" cxnId="{A4575F0A-EAC0-4B23-AE69-CEE8EEFFFBFA}">
      <dgm:prSet/>
      <dgm:spPr/>
      <dgm:t>
        <a:bodyPr/>
        <a:lstStyle/>
        <a:p>
          <a:endParaRPr lang="en-US"/>
        </a:p>
      </dgm:t>
    </dgm:pt>
    <dgm:pt modelId="{1CBA3FE1-E08E-4494-8D36-E64DEA571C9A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</dgm:t>
    </dgm:pt>
    <dgm:pt modelId="{84A9CBEA-12C5-4664-8081-3BCBEC207F62}" type="parTrans" cxnId="{14334753-6203-4CB0-9A7D-1FF33BAB26A2}">
      <dgm:prSet/>
      <dgm:spPr/>
      <dgm:t>
        <a:bodyPr/>
        <a:lstStyle/>
        <a:p>
          <a:endParaRPr lang="en-US"/>
        </a:p>
      </dgm:t>
    </dgm:pt>
    <dgm:pt modelId="{69B64252-58EB-4D74-BA80-43EE5A648155}" type="sibTrans" cxnId="{14334753-6203-4CB0-9A7D-1FF33BAB26A2}">
      <dgm:prSet/>
      <dgm:spPr/>
      <dgm:t>
        <a:bodyPr/>
        <a:lstStyle/>
        <a:p>
          <a:endParaRPr lang="en-US"/>
        </a:p>
      </dgm:t>
    </dgm:pt>
    <dgm:pt modelId="{20EF6FC5-E73D-4E67-9630-644227A638E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</dgm:t>
    </dgm:pt>
    <dgm:pt modelId="{1417ECAD-BA5A-4E71-B7D7-07E34D7238A4}" type="parTrans" cxnId="{51F84FE8-AE31-4CB4-BB05-1F3ED3614E86}">
      <dgm:prSet/>
      <dgm:spPr/>
      <dgm:t>
        <a:bodyPr/>
        <a:lstStyle/>
        <a:p>
          <a:endParaRPr lang="en-US"/>
        </a:p>
      </dgm:t>
    </dgm:pt>
    <dgm:pt modelId="{01C0A51F-30D4-4227-A396-21CA18DEC7E6}" type="sibTrans" cxnId="{51F84FE8-AE31-4CB4-BB05-1F3ED3614E86}">
      <dgm:prSet/>
      <dgm:spPr/>
      <dgm:t>
        <a:bodyPr/>
        <a:lstStyle/>
        <a:p>
          <a:endParaRPr lang="en-US"/>
        </a:p>
      </dgm:t>
    </dgm:pt>
    <dgm:pt modelId="{9DF0F582-D3A1-4D87-80FF-97590821C4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</dgm:t>
    </dgm:pt>
    <dgm:pt modelId="{A00BC96A-6F94-4F09-A133-6CEF4E23522A}" type="parTrans" cxnId="{6674071F-DCAA-43A7-A5E5-0ABE6A01B19D}">
      <dgm:prSet/>
      <dgm:spPr/>
      <dgm:t>
        <a:bodyPr/>
        <a:lstStyle/>
        <a:p>
          <a:endParaRPr lang="en-US"/>
        </a:p>
      </dgm:t>
    </dgm:pt>
    <dgm:pt modelId="{964ED339-5A08-47A8-A5DA-FAB07058909D}" type="sibTrans" cxnId="{6674071F-DCAA-43A7-A5E5-0ABE6A01B19D}">
      <dgm:prSet/>
      <dgm:spPr/>
      <dgm:t>
        <a:bodyPr/>
        <a:lstStyle/>
        <a:p>
          <a:endParaRPr lang="en-US"/>
        </a:p>
      </dgm:t>
    </dgm:pt>
    <dgm:pt modelId="{6F986AE3-A969-46E3-9EDE-E502AA143E75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gm:t>
    </dgm:pt>
    <dgm:pt modelId="{D4FCE8A6-B23E-4F9C-9318-428595A0F15F}" type="parTrans" cxnId="{C85CB6A5-FF49-42C1-B2F7-253B32FCCC48}">
      <dgm:prSet/>
      <dgm:spPr/>
      <dgm:t>
        <a:bodyPr/>
        <a:lstStyle/>
        <a:p>
          <a:endParaRPr lang="en-US"/>
        </a:p>
      </dgm:t>
    </dgm:pt>
    <dgm:pt modelId="{332E89F7-0CA6-426A-9682-BAA2B136C60F}" type="sibTrans" cxnId="{C85CB6A5-FF49-42C1-B2F7-253B32FCCC48}">
      <dgm:prSet/>
      <dgm:spPr/>
      <dgm:t>
        <a:bodyPr/>
        <a:lstStyle/>
        <a:p>
          <a:endParaRPr lang="en-US"/>
        </a:p>
      </dgm:t>
    </dgm:pt>
    <dgm:pt modelId="{AC043E46-7FF3-443D-A11C-2D3F1471306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gm:t>
    </dgm:pt>
    <dgm:pt modelId="{5BB2B68C-8788-476C-A318-477D069CF24A}" type="parTrans" cxnId="{2E5A3AE3-858F-4EA3-BB8A-B35B7F522915}">
      <dgm:prSet/>
      <dgm:spPr/>
      <dgm:t>
        <a:bodyPr/>
        <a:lstStyle/>
        <a:p>
          <a:endParaRPr lang="en-US"/>
        </a:p>
      </dgm:t>
    </dgm:pt>
    <dgm:pt modelId="{FC363715-BBCB-4681-8319-028FA885EBE5}" type="sibTrans" cxnId="{2E5A3AE3-858F-4EA3-BB8A-B35B7F522915}">
      <dgm:prSet/>
      <dgm:spPr/>
      <dgm:t>
        <a:bodyPr/>
        <a:lstStyle/>
        <a:p>
          <a:endParaRPr lang="en-US"/>
        </a:p>
      </dgm:t>
    </dgm:pt>
    <dgm:pt modelId="{11CC0ACA-76EF-404D-8AB1-C1361A891CC1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</dgm:t>
    </dgm:pt>
    <dgm:pt modelId="{9667A330-8EB2-4A7C-A11C-32DE1651BF86}" type="parTrans" cxnId="{6714F222-5EEF-4FC5-93AE-C879DFB8C876}">
      <dgm:prSet/>
      <dgm:spPr/>
      <dgm:t>
        <a:bodyPr/>
        <a:lstStyle/>
        <a:p>
          <a:endParaRPr lang="en-US"/>
        </a:p>
      </dgm:t>
    </dgm:pt>
    <dgm:pt modelId="{9C5B5762-6012-41E1-A6F6-013992E7550A}" type="sibTrans" cxnId="{6714F222-5EEF-4FC5-93AE-C879DFB8C876}">
      <dgm:prSet/>
      <dgm:spPr/>
      <dgm:t>
        <a:bodyPr/>
        <a:lstStyle/>
        <a:p>
          <a:endParaRPr lang="en-US"/>
        </a:p>
      </dgm:t>
    </dgm:pt>
    <dgm:pt modelId="{C8E00072-0A82-4897-8004-6C2C0CF931AE}">
      <dgm:prSet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gm:t>
    </dgm:pt>
    <dgm:pt modelId="{26B1C268-F7CD-4842-B55C-328ED79402D2}" type="parTrans" cxnId="{AA143BCA-A82B-4066-A39C-1CD08CB970FD}">
      <dgm:prSet/>
      <dgm:spPr/>
      <dgm:t>
        <a:bodyPr/>
        <a:lstStyle/>
        <a:p>
          <a:endParaRPr lang="en-US"/>
        </a:p>
      </dgm:t>
    </dgm:pt>
    <dgm:pt modelId="{62817658-BB78-47F2-B488-BE1244FB91A4}" type="sibTrans" cxnId="{AA143BCA-A82B-4066-A39C-1CD08CB970FD}">
      <dgm:prSet/>
      <dgm:spPr/>
      <dgm:t>
        <a:bodyPr/>
        <a:lstStyle/>
        <a:p>
          <a:endParaRPr lang="en-US"/>
        </a:p>
      </dgm:t>
    </dgm:pt>
    <dgm:pt modelId="{9F110D0C-5F70-450B-8F6C-9CA9EC78A969}" type="pres">
      <dgm:prSet presAssocID="{F5CF9340-7ECB-4D80-BB53-38AE12B09573}" presName="linear" presStyleCnt="0">
        <dgm:presLayoutVars>
          <dgm:dir/>
          <dgm:animLvl val="lvl"/>
          <dgm:resizeHandles val="exact"/>
        </dgm:presLayoutVars>
      </dgm:prSet>
      <dgm:spPr/>
    </dgm:pt>
    <dgm:pt modelId="{F0F88972-AFF7-453E-A136-EE898DF22A96}" type="pres">
      <dgm:prSet presAssocID="{A328AB41-576C-4171-81F2-3510C46AEC7C}" presName="parentLin" presStyleCnt="0"/>
      <dgm:spPr/>
    </dgm:pt>
    <dgm:pt modelId="{D7797C35-BCB8-4177-8B6F-137D8DF17C9C}" type="pres">
      <dgm:prSet presAssocID="{A328AB41-576C-4171-81F2-3510C46AEC7C}" presName="parentLeftMargin" presStyleLbl="node1" presStyleIdx="0" presStyleCnt="3"/>
      <dgm:spPr/>
    </dgm:pt>
    <dgm:pt modelId="{0F683896-D2E6-4C5F-8FC0-44040364D036}" type="pres">
      <dgm:prSet presAssocID="{A328AB41-576C-4171-81F2-3510C46AEC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FAC97E-A6DE-4FC2-B2CC-1D9B689AD24C}" type="pres">
      <dgm:prSet presAssocID="{A328AB41-576C-4171-81F2-3510C46AEC7C}" presName="negativeSpace" presStyleCnt="0"/>
      <dgm:spPr/>
    </dgm:pt>
    <dgm:pt modelId="{8CE1D302-D446-4EFD-97BA-79DC513DEDE8}" type="pres">
      <dgm:prSet presAssocID="{A328AB41-576C-4171-81F2-3510C46AEC7C}" presName="childText" presStyleLbl="conFgAcc1" presStyleIdx="0" presStyleCnt="3">
        <dgm:presLayoutVars>
          <dgm:bulletEnabled val="1"/>
        </dgm:presLayoutVars>
      </dgm:prSet>
      <dgm:spPr/>
    </dgm:pt>
    <dgm:pt modelId="{95FEE6AB-0ABA-4DAC-AEB2-A3EAC25AF44C}" type="pres">
      <dgm:prSet presAssocID="{90EDE0C1-9F12-49A0-992D-C555E89283D1}" presName="spaceBetweenRectangles" presStyleCnt="0"/>
      <dgm:spPr/>
    </dgm:pt>
    <dgm:pt modelId="{84F13D3C-9542-4489-BD07-CA4A6A7E6223}" type="pres">
      <dgm:prSet presAssocID="{8F64B9A5-3A1D-49DA-B748-C679E8CA5E0D}" presName="parentLin" presStyleCnt="0"/>
      <dgm:spPr/>
    </dgm:pt>
    <dgm:pt modelId="{1CEFCC88-2305-4300-92C3-41B374938DB5}" type="pres">
      <dgm:prSet presAssocID="{8F64B9A5-3A1D-49DA-B748-C679E8CA5E0D}" presName="parentLeftMargin" presStyleLbl="node1" presStyleIdx="0" presStyleCnt="3"/>
      <dgm:spPr/>
    </dgm:pt>
    <dgm:pt modelId="{769B691E-14C8-4B02-BC5E-CD10AFAE4C42}" type="pres">
      <dgm:prSet presAssocID="{8F64B9A5-3A1D-49DA-B748-C679E8CA5E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FDD4A19-83DB-4334-A2FD-58453E47DBE0}" type="pres">
      <dgm:prSet presAssocID="{8F64B9A5-3A1D-49DA-B748-C679E8CA5E0D}" presName="negativeSpace" presStyleCnt="0"/>
      <dgm:spPr/>
    </dgm:pt>
    <dgm:pt modelId="{C48B083D-D74F-4FE5-9B2B-322C10483183}" type="pres">
      <dgm:prSet presAssocID="{8F64B9A5-3A1D-49DA-B748-C679E8CA5E0D}" presName="childText" presStyleLbl="conFgAcc1" presStyleIdx="1" presStyleCnt="3">
        <dgm:presLayoutVars>
          <dgm:bulletEnabled val="1"/>
        </dgm:presLayoutVars>
      </dgm:prSet>
      <dgm:spPr/>
    </dgm:pt>
    <dgm:pt modelId="{EE365B38-86E6-458B-A2AD-2BF2A0E425B9}" type="pres">
      <dgm:prSet presAssocID="{1D086154-7FAB-465D-A70F-836461CD290C}" presName="spaceBetweenRectangles" presStyleCnt="0"/>
      <dgm:spPr/>
    </dgm:pt>
    <dgm:pt modelId="{76563F71-11ED-400F-8E2F-C50388985B0F}" type="pres">
      <dgm:prSet presAssocID="{FDF90D85-5F3E-47E0-96F7-7FE6D87A6541}" presName="parentLin" presStyleCnt="0"/>
      <dgm:spPr/>
    </dgm:pt>
    <dgm:pt modelId="{B23E795D-EC16-4080-B3A8-D2A3E5D7BFFA}" type="pres">
      <dgm:prSet presAssocID="{FDF90D85-5F3E-47E0-96F7-7FE6D87A6541}" presName="parentLeftMargin" presStyleLbl="node1" presStyleIdx="1" presStyleCnt="3"/>
      <dgm:spPr/>
    </dgm:pt>
    <dgm:pt modelId="{0EE73D2F-D9A7-4BB0-B499-D93E69ABCDD9}" type="pres">
      <dgm:prSet presAssocID="{FDF90D85-5F3E-47E0-96F7-7FE6D87A654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5575B3-97F7-4F9C-AFB6-474277C8076A}" type="pres">
      <dgm:prSet presAssocID="{FDF90D85-5F3E-47E0-96F7-7FE6D87A6541}" presName="negativeSpace" presStyleCnt="0"/>
      <dgm:spPr/>
    </dgm:pt>
    <dgm:pt modelId="{1812E492-F3F8-4923-AAD5-616BA473583E}" type="pres">
      <dgm:prSet presAssocID="{FDF90D85-5F3E-47E0-96F7-7FE6D87A654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C45CE00-5480-4AE5-A649-78312774CF0F}" type="presOf" srcId="{8F64B9A5-3A1D-49DA-B748-C679E8CA5E0D}" destId="{769B691E-14C8-4B02-BC5E-CD10AFAE4C42}" srcOrd="1" destOrd="0" presId="urn:microsoft.com/office/officeart/2005/8/layout/list1"/>
    <dgm:cxn modelId="{A4575F0A-EAC0-4B23-AE69-CEE8EEFFFBFA}" srcId="{F5CF9340-7ECB-4D80-BB53-38AE12B09573}" destId="{FDF90D85-5F3E-47E0-96F7-7FE6D87A6541}" srcOrd="2" destOrd="0" parTransId="{FE41A972-2346-42D1-B08C-0BC3EFC5661B}" sibTransId="{8D7F6416-5B77-4D49-ADDD-E15FD964F881}"/>
    <dgm:cxn modelId="{6674071F-DCAA-43A7-A5E5-0ABE6A01B19D}" srcId="{FDF90D85-5F3E-47E0-96F7-7FE6D87A6541}" destId="{9DF0F582-D3A1-4D87-80FF-97590821C4B1}" srcOrd="2" destOrd="0" parTransId="{A00BC96A-6F94-4F09-A133-6CEF4E23522A}" sibTransId="{964ED339-5A08-47A8-A5DA-FAB07058909D}"/>
    <dgm:cxn modelId="{A4E9ED22-ECFA-4D10-A0F8-9622D6E501DB}" type="presOf" srcId="{20EF6FC5-E73D-4E67-9630-644227A638E8}" destId="{1812E492-F3F8-4923-AAD5-616BA473583E}" srcOrd="0" destOrd="1" presId="urn:microsoft.com/office/officeart/2005/8/layout/list1"/>
    <dgm:cxn modelId="{6714F222-5EEF-4FC5-93AE-C879DFB8C876}" srcId="{A328AB41-576C-4171-81F2-3510C46AEC7C}" destId="{11CC0ACA-76EF-404D-8AB1-C1361A891CC1}" srcOrd="0" destOrd="0" parTransId="{9667A330-8EB2-4A7C-A11C-32DE1651BF86}" sibTransId="{9C5B5762-6012-41E1-A6F6-013992E7550A}"/>
    <dgm:cxn modelId="{6A766A5B-0454-4D33-8265-BA23F80E3BA9}" type="presOf" srcId="{FDF90D85-5F3E-47E0-96F7-7FE6D87A6541}" destId="{0EE73D2F-D9A7-4BB0-B499-D93E69ABCDD9}" srcOrd="1" destOrd="0" presId="urn:microsoft.com/office/officeart/2005/8/layout/list1"/>
    <dgm:cxn modelId="{48B17342-2722-413D-BBAB-9F644D771EE3}" type="presOf" srcId="{8F64B9A5-3A1D-49DA-B748-C679E8CA5E0D}" destId="{1CEFCC88-2305-4300-92C3-41B374938DB5}" srcOrd="0" destOrd="0" presId="urn:microsoft.com/office/officeart/2005/8/layout/list1"/>
    <dgm:cxn modelId="{5FF99F6A-EEA6-4C4D-AFF6-DDB8A39029CF}" type="presOf" srcId="{9DF0F582-D3A1-4D87-80FF-97590821C4B1}" destId="{1812E492-F3F8-4923-AAD5-616BA473583E}" srcOrd="0" destOrd="2" presId="urn:microsoft.com/office/officeart/2005/8/layout/list1"/>
    <dgm:cxn modelId="{BA29DB4E-B939-461D-B0E0-222FF05EE644}" type="presOf" srcId="{6F986AE3-A969-46E3-9EDE-E502AA143E75}" destId="{1812E492-F3F8-4923-AAD5-616BA473583E}" srcOrd="0" destOrd="3" presId="urn:microsoft.com/office/officeart/2005/8/layout/list1"/>
    <dgm:cxn modelId="{14334753-6203-4CB0-9A7D-1FF33BAB26A2}" srcId="{FDF90D85-5F3E-47E0-96F7-7FE6D87A6541}" destId="{1CBA3FE1-E08E-4494-8D36-E64DEA571C9A}" srcOrd="0" destOrd="0" parTransId="{84A9CBEA-12C5-4664-8081-3BCBEC207F62}" sibTransId="{69B64252-58EB-4D74-BA80-43EE5A648155}"/>
    <dgm:cxn modelId="{D8F38E80-293B-43B4-89AC-05DDF397E227}" srcId="{F5CF9340-7ECB-4D80-BB53-38AE12B09573}" destId="{A328AB41-576C-4171-81F2-3510C46AEC7C}" srcOrd="0" destOrd="0" parTransId="{EE097D68-DC0C-435E-9F57-A50C0192F235}" sibTransId="{90EDE0C1-9F12-49A0-992D-C555E89283D1}"/>
    <dgm:cxn modelId="{64365F8D-0350-4A09-8E69-059939C864EB}" type="presOf" srcId="{1CBA3FE1-E08E-4494-8D36-E64DEA571C9A}" destId="{1812E492-F3F8-4923-AAD5-616BA473583E}" srcOrd="0" destOrd="0" presId="urn:microsoft.com/office/officeart/2005/8/layout/list1"/>
    <dgm:cxn modelId="{A4D7E99F-3B06-4257-8F4E-977058722C4A}" srcId="{F5CF9340-7ECB-4D80-BB53-38AE12B09573}" destId="{8F64B9A5-3A1D-49DA-B748-C679E8CA5E0D}" srcOrd="1" destOrd="0" parTransId="{2D1E9890-A7F4-4A67-BF01-1A4C6AF2588B}" sibTransId="{1D086154-7FAB-465D-A70F-836461CD290C}"/>
    <dgm:cxn modelId="{C85CB6A5-FF49-42C1-B2F7-253B32FCCC48}" srcId="{FDF90D85-5F3E-47E0-96F7-7FE6D87A6541}" destId="{6F986AE3-A969-46E3-9EDE-E502AA143E75}" srcOrd="3" destOrd="0" parTransId="{D4FCE8A6-B23E-4F9C-9318-428595A0F15F}" sibTransId="{332E89F7-0CA6-426A-9682-BAA2B136C60F}"/>
    <dgm:cxn modelId="{775925A8-458F-4A8E-9F4A-9D5D63D4C092}" type="presOf" srcId="{C8E00072-0A82-4897-8004-6C2C0CF931AE}" destId="{8CE1D302-D446-4EFD-97BA-79DC513DEDE8}" srcOrd="0" destOrd="1" presId="urn:microsoft.com/office/officeart/2005/8/layout/list1"/>
    <dgm:cxn modelId="{6FD3FDAC-4F24-4D28-8F92-C42B8EDCF234}" type="presOf" srcId="{A328AB41-576C-4171-81F2-3510C46AEC7C}" destId="{0F683896-D2E6-4C5F-8FC0-44040364D036}" srcOrd="1" destOrd="0" presId="urn:microsoft.com/office/officeart/2005/8/layout/list1"/>
    <dgm:cxn modelId="{026C32B2-1326-45DC-9B5B-2C2BC53980C2}" type="presOf" srcId="{11CC0ACA-76EF-404D-8AB1-C1361A891CC1}" destId="{8CE1D302-D446-4EFD-97BA-79DC513DEDE8}" srcOrd="0" destOrd="0" presId="urn:microsoft.com/office/officeart/2005/8/layout/list1"/>
    <dgm:cxn modelId="{118D65B9-1A53-4B19-8F0A-79EB780BA246}" srcId="{8F64B9A5-3A1D-49DA-B748-C679E8CA5E0D}" destId="{DF449D29-9362-4CAE-B715-2E25097FF9C5}" srcOrd="0" destOrd="0" parTransId="{1C27DE38-9087-4876-8F7C-AFCF25EFA4D4}" sibTransId="{C83B589E-E745-4E1D-A971-968E4EC72644}"/>
    <dgm:cxn modelId="{6D7BA4C3-5839-49B1-8558-0B349A9EC741}" type="presOf" srcId="{A328AB41-576C-4171-81F2-3510C46AEC7C}" destId="{D7797C35-BCB8-4177-8B6F-137D8DF17C9C}" srcOrd="0" destOrd="0" presId="urn:microsoft.com/office/officeart/2005/8/layout/list1"/>
    <dgm:cxn modelId="{AA143BCA-A82B-4066-A39C-1CD08CB970FD}" srcId="{A328AB41-576C-4171-81F2-3510C46AEC7C}" destId="{C8E00072-0A82-4897-8004-6C2C0CF931AE}" srcOrd="1" destOrd="0" parTransId="{26B1C268-F7CD-4842-B55C-328ED79402D2}" sibTransId="{62817658-BB78-47F2-B488-BE1244FB91A4}"/>
    <dgm:cxn modelId="{BBE823DF-484B-4EFC-B3F5-7187327ADB66}" type="presOf" srcId="{FDF90D85-5F3E-47E0-96F7-7FE6D87A6541}" destId="{B23E795D-EC16-4080-B3A8-D2A3E5D7BFFA}" srcOrd="0" destOrd="0" presId="urn:microsoft.com/office/officeart/2005/8/layout/list1"/>
    <dgm:cxn modelId="{2E5A3AE3-858F-4EA3-BB8A-B35B7F522915}" srcId="{8F64B9A5-3A1D-49DA-B748-C679E8CA5E0D}" destId="{AC043E46-7FF3-443D-A11C-2D3F14713060}" srcOrd="1" destOrd="0" parTransId="{5BB2B68C-8788-476C-A318-477D069CF24A}" sibTransId="{FC363715-BBCB-4681-8319-028FA885EBE5}"/>
    <dgm:cxn modelId="{51F84FE8-AE31-4CB4-BB05-1F3ED3614E86}" srcId="{FDF90D85-5F3E-47E0-96F7-7FE6D87A6541}" destId="{20EF6FC5-E73D-4E67-9630-644227A638E8}" srcOrd="1" destOrd="0" parTransId="{1417ECAD-BA5A-4E71-B7D7-07E34D7238A4}" sibTransId="{01C0A51F-30D4-4227-A396-21CA18DEC7E6}"/>
    <dgm:cxn modelId="{0DC16FEF-CAFB-4ECF-976C-79BA924A9F4E}" type="presOf" srcId="{AC043E46-7FF3-443D-A11C-2D3F14713060}" destId="{C48B083D-D74F-4FE5-9B2B-322C10483183}" srcOrd="0" destOrd="1" presId="urn:microsoft.com/office/officeart/2005/8/layout/list1"/>
    <dgm:cxn modelId="{86910FF2-7241-4986-B188-E5B752C58E32}" type="presOf" srcId="{F5CF9340-7ECB-4D80-BB53-38AE12B09573}" destId="{9F110D0C-5F70-450B-8F6C-9CA9EC78A969}" srcOrd="0" destOrd="0" presId="urn:microsoft.com/office/officeart/2005/8/layout/list1"/>
    <dgm:cxn modelId="{AC0986F4-CEEE-4DD4-9C59-F02469BD29BD}" type="presOf" srcId="{DF449D29-9362-4CAE-B715-2E25097FF9C5}" destId="{C48B083D-D74F-4FE5-9B2B-322C10483183}" srcOrd="0" destOrd="0" presId="urn:microsoft.com/office/officeart/2005/8/layout/list1"/>
    <dgm:cxn modelId="{7D239AC4-6646-4780-9933-582FB6F1CCE5}" type="presParOf" srcId="{9F110D0C-5F70-450B-8F6C-9CA9EC78A969}" destId="{F0F88972-AFF7-453E-A136-EE898DF22A96}" srcOrd="0" destOrd="0" presId="urn:microsoft.com/office/officeart/2005/8/layout/list1"/>
    <dgm:cxn modelId="{4F1FF5D8-4831-40F1-B8E8-56D4821460B4}" type="presParOf" srcId="{F0F88972-AFF7-453E-A136-EE898DF22A96}" destId="{D7797C35-BCB8-4177-8B6F-137D8DF17C9C}" srcOrd="0" destOrd="0" presId="urn:microsoft.com/office/officeart/2005/8/layout/list1"/>
    <dgm:cxn modelId="{87D72F32-50DE-4F44-B28D-A1C82F1C039A}" type="presParOf" srcId="{F0F88972-AFF7-453E-A136-EE898DF22A96}" destId="{0F683896-D2E6-4C5F-8FC0-44040364D036}" srcOrd="1" destOrd="0" presId="urn:microsoft.com/office/officeart/2005/8/layout/list1"/>
    <dgm:cxn modelId="{60EDC64B-85CE-4CFB-BE5D-4F54ED8B13A2}" type="presParOf" srcId="{9F110D0C-5F70-450B-8F6C-9CA9EC78A969}" destId="{B1FAC97E-A6DE-4FC2-B2CC-1D9B689AD24C}" srcOrd="1" destOrd="0" presId="urn:microsoft.com/office/officeart/2005/8/layout/list1"/>
    <dgm:cxn modelId="{89ADDD3C-A228-49C1-A769-02A2D6AAAC57}" type="presParOf" srcId="{9F110D0C-5F70-450B-8F6C-9CA9EC78A969}" destId="{8CE1D302-D446-4EFD-97BA-79DC513DEDE8}" srcOrd="2" destOrd="0" presId="urn:microsoft.com/office/officeart/2005/8/layout/list1"/>
    <dgm:cxn modelId="{032D25CB-B384-4EA6-A176-26827E0C3819}" type="presParOf" srcId="{9F110D0C-5F70-450B-8F6C-9CA9EC78A969}" destId="{95FEE6AB-0ABA-4DAC-AEB2-A3EAC25AF44C}" srcOrd="3" destOrd="0" presId="urn:microsoft.com/office/officeart/2005/8/layout/list1"/>
    <dgm:cxn modelId="{F88F2ECF-7035-409D-9F54-11EEE505BF4A}" type="presParOf" srcId="{9F110D0C-5F70-450B-8F6C-9CA9EC78A969}" destId="{84F13D3C-9542-4489-BD07-CA4A6A7E6223}" srcOrd="4" destOrd="0" presId="urn:microsoft.com/office/officeart/2005/8/layout/list1"/>
    <dgm:cxn modelId="{81149BC4-0F77-42B3-9AD3-551AB629A49F}" type="presParOf" srcId="{84F13D3C-9542-4489-BD07-CA4A6A7E6223}" destId="{1CEFCC88-2305-4300-92C3-41B374938DB5}" srcOrd="0" destOrd="0" presId="urn:microsoft.com/office/officeart/2005/8/layout/list1"/>
    <dgm:cxn modelId="{7408F070-189F-4C14-9EE0-A38D7B86A759}" type="presParOf" srcId="{84F13D3C-9542-4489-BD07-CA4A6A7E6223}" destId="{769B691E-14C8-4B02-BC5E-CD10AFAE4C42}" srcOrd="1" destOrd="0" presId="urn:microsoft.com/office/officeart/2005/8/layout/list1"/>
    <dgm:cxn modelId="{F5955D81-45FB-452F-B866-3CD966BFC547}" type="presParOf" srcId="{9F110D0C-5F70-450B-8F6C-9CA9EC78A969}" destId="{EFDD4A19-83DB-4334-A2FD-58453E47DBE0}" srcOrd="5" destOrd="0" presId="urn:microsoft.com/office/officeart/2005/8/layout/list1"/>
    <dgm:cxn modelId="{35D04C0D-7738-4D39-AD62-174F7F677D4D}" type="presParOf" srcId="{9F110D0C-5F70-450B-8F6C-9CA9EC78A969}" destId="{C48B083D-D74F-4FE5-9B2B-322C10483183}" srcOrd="6" destOrd="0" presId="urn:microsoft.com/office/officeart/2005/8/layout/list1"/>
    <dgm:cxn modelId="{070951DF-3166-49C3-AC1F-3EEF14918CF4}" type="presParOf" srcId="{9F110D0C-5F70-450B-8F6C-9CA9EC78A969}" destId="{EE365B38-86E6-458B-A2AD-2BF2A0E425B9}" srcOrd="7" destOrd="0" presId="urn:microsoft.com/office/officeart/2005/8/layout/list1"/>
    <dgm:cxn modelId="{A9D71972-C947-44D3-9944-D080FD1A3CE9}" type="presParOf" srcId="{9F110D0C-5F70-450B-8F6C-9CA9EC78A969}" destId="{76563F71-11ED-400F-8E2F-C50388985B0F}" srcOrd="8" destOrd="0" presId="urn:microsoft.com/office/officeart/2005/8/layout/list1"/>
    <dgm:cxn modelId="{F3D5A629-038F-447B-B6B8-C23509D95776}" type="presParOf" srcId="{76563F71-11ED-400F-8E2F-C50388985B0F}" destId="{B23E795D-EC16-4080-B3A8-D2A3E5D7BFFA}" srcOrd="0" destOrd="0" presId="urn:microsoft.com/office/officeart/2005/8/layout/list1"/>
    <dgm:cxn modelId="{61819478-363D-4D7E-9CAD-CC4624D14AA0}" type="presParOf" srcId="{76563F71-11ED-400F-8E2F-C50388985B0F}" destId="{0EE73D2F-D9A7-4BB0-B499-D93E69ABCDD9}" srcOrd="1" destOrd="0" presId="urn:microsoft.com/office/officeart/2005/8/layout/list1"/>
    <dgm:cxn modelId="{AAB485F8-5001-4013-B402-2E8BE05230AC}" type="presParOf" srcId="{9F110D0C-5F70-450B-8F6C-9CA9EC78A969}" destId="{9A5575B3-97F7-4F9C-AFB6-474277C8076A}" srcOrd="9" destOrd="0" presId="urn:microsoft.com/office/officeart/2005/8/layout/list1"/>
    <dgm:cxn modelId="{BCA6388B-B403-4B83-A160-B5BECD921CBF}" type="presParOf" srcId="{9F110D0C-5F70-450B-8F6C-9CA9EC78A969}" destId="{1812E492-F3F8-4923-AAD5-616BA473583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9D61EF-F759-4775-ABD4-F878B6FCC8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51956E-2A42-4545-905D-FCA0F78D2DB1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gm:t>
    </dgm:pt>
    <dgm:pt modelId="{B53CEAFD-F70A-418D-BE44-55CAE67D32AC}" type="parTrans" cxnId="{5DD3D7B3-90C5-4DDC-B30C-566F9BD72A9E}">
      <dgm:prSet/>
      <dgm:spPr/>
      <dgm:t>
        <a:bodyPr/>
        <a:lstStyle/>
        <a:p>
          <a:endParaRPr lang="en-US"/>
        </a:p>
      </dgm:t>
    </dgm:pt>
    <dgm:pt modelId="{A21602E4-BC33-48DB-BC3D-94219CED1152}" type="sibTrans" cxnId="{5DD3D7B3-90C5-4DDC-B30C-566F9BD72A9E}">
      <dgm:prSet/>
      <dgm:spPr/>
      <dgm:t>
        <a:bodyPr/>
        <a:lstStyle/>
        <a:p>
          <a:endParaRPr lang="en-US"/>
        </a:p>
      </dgm:t>
    </dgm:pt>
    <dgm:pt modelId="{038A170B-66E6-439F-9D3E-EC2079CE3AA3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</dgm:t>
    </dgm:pt>
    <dgm:pt modelId="{9D6AD1F3-30ED-4DD7-9D70-905820D5A3C3}" type="parTrans" cxnId="{ACA38F1D-BA4C-4B20-8E7F-29C472B08557}">
      <dgm:prSet/>
      <dgm:spPr/>
      <dgm:t>
        <a:bodyPr/>
        <a:lstStyle/>
        <a:p>
          <a:endParaRPr lang="en-US"/>
        </a:p>
      </dgm:t>
    </dgm:pt>
    <dgm:pt modelId="{9A18C1AF-21A3-478A-ADBC-17C33BF62CA9}" type="sibTrans" cxnId="{ACA38F1D-BA4C-4B20-8E7F-29C472B08557}">
      <dgm:prSet/>
      <dgm:spPr/>
      <dgm:t>
        <a:bodyPr/>
        <a:lstStyle/>
        <a:p>
          <a:endParaRPr lang="en-US"/>
        </a:p>
      </dgm:t>
    </dgm:pt>
    <dgm:pt modelId="{088CEC6A-0EF6-44AE-B51C-2918B4E4FD9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gm:t>
    </dgm:pt>
    <dgm:pt modelId="{3DBC333F-7518-445F-B0A3-FAA12055D7F4}" type="parTrans" cxnId="{255BAA9B-BDC8-4C2E-AB68-B2743274BBE9}">
      <dgm:prSet/>
      <dgm:spPr/>
      <dgm:t>
        <a:bodyPr/>
        <a:lstStyle/>
        <a:p>
          <a:endParaRPr lang="en-US"/>
        </a:p>
      </dgm:t>
    </dgm:pt>
    <dgm:pt modelId="{959899F0-4869-4575-88A4-D10614C760F8}" type="sibTrans" cxnId="{255BAA9B-BDC8-4C2E-AB68-B2743274BBE9}">
      <dgm:prSet/>
      <dgm:spPr/>
      <dgm:t>
        <a:bodyPr/>
        <a:lstStyle/>
        <a:p>
          <a:endParaRPr lang="en-US"/>
        </a:p>
      </dgm:t>
    </dgm:pt>
    <dgm:pt modelId="{0C4A953A-FD2C-43DF-8A56-C36C5600D71D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gm:t>
    </dgm:pt>
    <dgm:pt modelId="{4642151B-939E-40E9-B1E6-D0F9FC4F2494}" type="parTrans" cxnId="{E9F5BAB8-B32E-4178-B2F1-C35E5BAC9225}">
      <dgm:prSet/>
      <dgm:spPr/>
      <dgm:t>
        <a:bodyPr/>
        <a:lstStyle/>
        <a:p>
          <a:endParaRPr lang="en-US"/>
        </a:p>
      </dgm:t>
    </dgm:pt>
    <dgm:pt modelId="{9B51064D-5ED0-45BF-9CA5-D23FAFDD8B41}" type="sibTrans" cxnId="{E9F5BAB8-B32E-4178-B2F1-C35E5BAC9225}">
      <dgm:prSet/>
      <dgm:spPr/>
      <dgm:t>
        <a:bodyPr/>
        <a:lstStyle/>
        <a:p>
          <a:endParaRPr lang="en-US"/>
        </a:p>
      </dgm:t>
    </dgm:pt>
    <dgm:pt modelId="{D0121083-D60C-489B-B939-A8EEDEB06716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Roll call (define the meeting goal)</a:t>
          </a:r>
        </a:p>
      </dgm:t>
    </dgm:pt>
    <dgm:pt modelId="{464E62FE-B8F3-45DE-93EF-825A056D775A}" type="parTrans" cxnId="{2D63D756-609C-427E-B227-A476EDA2B593}">
      <dgm:prSet/>
      <dgm:spPr/>
      <dgm:t>
        <a:bodyPr/>
        <a:lstStyle/>
        <a:p>
          <a:endParaRPr lang="en-US"/>
        </a:p>
      </dgm:t>
    </dgm:pt>
    <dgm:pt modelId="{F2DEA249-8E7E-45DC-90C1-640B240E6915}" type="sibTrans" cxnId="{2D63D756-609C-427E-B227-A476EDA2B593}">
      <dgm:prSet/>
      <dgm:spPr/>
      <dgm:t>
        <a:bodyPr/>
        <a:lstStyle/>
        <a:p>
          <a:endParaRPr lang="en-US"/>
        </a:p>
      </dgm:t>
    </dgm:pt>
    <dgm:pt modelId="{711FE842-B653-4408-8E01-5B91B60DB8F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</dgm:t>
    </dgm:pt>
    <dgm:pt modelId="{494D4501-E228-4E11-B100-827B35C68582}" type="parTrans" cxnId="{00D859F8-79C9-4269-85B3-876415834367}">
      <dgm:prSet/>
      <dgm:spPr/>
      <dgm:t>
        <a:bodyPr/>
        <a:lstStyle/>
        <a:p>
          <a:endParaRPr lang="en-US"/>
        </a:p>
      </dgm:t>
    </dgm:pt>
    <dgm:pt modelId="{83374D37-9200-4A41-84B3-25EC561FA2B5}" type="sibTrans" cxnId="{00D859F8-79C9-4269-85B3-876415834367}">
      <dgm:prSet/>
      <dgm:spPr/>
      <dgm:t>
        <a:bodyPr/>
        <a:lstStyle/>
        <a:p>
          <a:endParaRPr lang="en-US"/>
        </a:p>
      </dgm:t>
    </dgm:pt>
    <dgm:pt modelId="{149A43DB-F131-44BF-BDB9-9DB84174EC08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</dgm:t>
    </dgm:pt>
    <dgm:pt modelId="{D3E070BC-9BB4-4A85-8FE1-8F39E4A56E70}" type="parTrans" cxnId="{168BC663-19DB-47DA-A281-BEA356F9D8D3}">
      <dgm:prSet/>
      <dgm:spPr/>
      <dgm:t>
        <a:bodyPr/>
        <a:lstStyle/>
        <a:p>
          <a:endParaRPr lang="en-US"/>
        </a:p>
      </dgm:t>
    </dgm:pt>
    <dgm:pt modelId="{C38DEAD4-605E-40DC-AFB6-47012159F93A}" type="sibTrans" cxnId="{168BC663-19DB-47DA-A281-BEA356F9D8D3}">
      <dgm:prSet/>
      <dgm:spPr/>
      <dgm:t>
        <a:bodyPr/>
        <a:lstStyle/>
        <a:p>
          <a:endParaRPr lang="en-US"/>
        </a:p>
      </dgm:t>
    </dgm:pt>
    <dgm:pt modelId="{F8D7A69B-66E9-496F-B665-297AD201A7AE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</dgm:t>
    </dgm:pt>
    <dgm:pt modelId="{7336CCD1-F930-432B-88AA-91A963224F19}" type="parTrans" cxnId="{6E67B856-55C1-4102-A5C7-644CD8D53FB7}">
      <dgm:prSet/>
      <dgm:spPr/>
      <dgm:t>
        <a:bodyPr/>
        <a:lstStyle/>
        <a:p>
          <a:endParaRPr lang="en-US"/>
        </a:p>
      </dgm:t>
    </dgm:pt>
    <dgm:pt modelId="{0E25CCB3-0794-42DA-BFFC-CA645C62C994}" type="sibTrans" cxnId="{6E67B856-55C1-4102-A5C7-644CD8D53FB7}">
      <dgm:prSet/>
      <dgm:spPr/>
      <dgm:t>
        <a:bodyPr/>
        <a:lstStyle/>
        <a:p>
          <a:endParaRPr lang="en-US"/>
        </a:p>
      </dgm:t>
    </dgm:pt>
    <dgm:pt modelId="{E14C29EA-8FE4-445D-BD4B-A119B256CA7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gm:t>
    </dgm:pt>
    <dgm:pt modelId="{A920CD4A-DFA8-4234-93C8-6EF21CE05C73}" type="parTrans" cxnId="{B6F5EA35-9C16-43CC-A875-25F445DDB1CF}">
      <dgm:prSet/>
      <dgm:spPr/>
      <dgm:t>
        <a:bodyPr/>
        <a:lstStyle/>
        <a:p>
          <a:endParaRPr lang="en-US"/>
        </a:p>
      </dgm:t>
    </dgm:pt>
    <dgm:pt modelId="{8131D3B3-4B60-441D-831D-932A54969B12}" type="sibTrans" cxnId="{B6F5EA35-9C16-43CC-A875-25F445DDB1CF}">
      <dgm:prSet/>
      <dgm:spPr/>
      <dgm:t>
        <a:bodyPr/>
        <a:lstStyle/>
        <a:p>
          <a:endParaRPr lang="en-US"/>
        </a:p>
      </dgm:t>
    </dgm:pt>
    <dgm:pt modelId="{B05BB3A8-CFBE-411A-B84E-84D7DC2E9584}" type="pres">
      <dgm:prSet presAssocID="{679D61EF-F759-4775-ABD4-F878B6FCC83A}" presName="linear" presStyleCnt="0">
        <dgm:presLayoutVars>
          <dgm:dir/>
          <dgm:animLvl val="lvl"/>
          <dgm:resizeHandles val="exact"/>
        </dgm:presLayoutVars>
      </dgm:prSet>
      <dgm:spPr/>
    </dgm:pt>
    <dgm:pt modelId="{8E904ADC-AAAE-45E9-820A-7C1F70DD7353}" type="pres">
      <dgm:prSet presAssocID="{8451956E-2A42-4545-905D-FCA0F78D2DB1}" presName="parentLin" presStyleCnt="0"/>
      <dgm:spPr/>
    </dgm:pt>
    <dgm:pt modelId="{3A8C0E89-A28D-4343-9B1D-788B1CDA51BF}" type="pres">
      <dgm:prSet presAssocID="{8451956E-2A42-4545-905D-FCA0F78D2DB1}" presName="parentLeftMargin" presStyleLbl="node1" presStyleIdx="0" presStyleCnt="2"/>
      <dgm:spPr/>
    </dgm:pt>
    <dgm:pt modelId="{E1628E92-04F4-4519-A379-5451E952384B}" type="pres">
      <dgm:prSet presAssocID="{8451956E-2A42-4545-905D-FCA0F78D2DB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A36EE55-A673-4EE3-9FD1-3C7EA8441098}" type="pres">
      <dgm:prSet presAssocID="{8451956E-2A42-4545-905D-FCA0F78D2DB1}" presName="negativeSpace" presStyleCnt="0"/>
      <dgm:spPr/>
    </dgm:pt>
    <dgm:pt modelId="{47E967A2-D312-45BF-BADE-629DD07BFCDE}" type="pres">
      <dgm:prSet presAssocID="{8451956E-2A42-4545-905D-FCA0F78D2DB1}" presName="childText" presStyleLbl="conFgAcc1" presStyleIdx="0" presStyleCnt="2">
        <dgm:presLayoutVars>
          <dgm:bulletEnabled val="1"/>
        </dgm:presLayoutVars>
      </dgm:prSet>
      <dgm:spPr/>
    </dgm:pt>
    <dgm:pt modelId="{A701097E-C4CA-4F05-9D82-66DCA220D192}" type="pres">
      <dgm:prSet presAssocID="{A21602E4-BC33-48DB-BC3D-94219CED1152}" presName="spaceBetweenRectangles" presStyleCnt="0"/>
      <dgm:spPr/>
    </dgm:pt>
    <dgm:pt modelId="{F03C3363-3A55-489A-8783-FAC863797E0C}" type="pres">
      <dgm:prSet presAssocID="{0C4A953A-FD2C-43DF-8A56-C36C5600D71D}" presName="parentLin" presStyleCnt="0"/>
      <dgm:spPr/>
    </dgm:pt>
    <dgm:pt modelId="{F0529211-DE04-4CF3-BC7F-6BF68A287D5B}" type="pres">
      <dgm:prSet presAssocID="{0C4A953A-FD2C-43DF-8A56-C36C5600D71D}" presName="parentLeftMargin" presStyleLbl="node1" presStyleIdx="0" presStyleCnt="2"/>
      <dgm:spPr/>
    </dgm:pt>
    <dgm:pt modelId="{1295621B-D64B-41A5-B7F1-294AF9DEA8A0}" type="pres">
      <dgm:prSet presAssocID="{0C4A953A-FD2C-43DF-8A56-C36C5600D71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BC2D4CF-3823-47B9-9F05-4E329D855CF5}" type="pres">
      <dgm:prSet presAssocID="{0C4A953A-FD2C-43DF-8A56-C36C5600D71D}" presName="negativeSpace" presStyleCnt="0"/>
      <dgm:spPr/>
    </dgm:pt>
    <dgm:pt modelId="{7ED83E79-67E1-4581-8D97-1CE645584334}" type="pres">
      <dgm:prSet presAssocID="{0C4A953A-FD2C-43DF-8A56-C36C5600D71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26F2C07-D016-46FC-A1B4-CC50285B9B38}" type="presOf" srcId="{711FE842-B653-4408-8E01-5B91B60DB8F0}" destId="{7ED83E79-67E1-4581-8D97-1CE645584334}" srcOrd="0" destOrd="1" presId="urn:microsoft.com/office/officeart/2005/8/layout/list1"/>
    <dgm:cxn modelId="{EB7A0F1A-A242-4550-AF13-F832529A3521}" type="presOf" srcId="{088CEC6A-0EF6-44AE-B51C-2918B4E4FD9E}" destId="{47E967A2-D312-45BF-BADE-629DD07BFCDE}" srcOrd="0" destOrd="1" presId="urn:microsoft.com/office/officeart/2005/8/layout/list1"/>
    <dgm:cxn modelId="{ACA38F1D-BA4C-4B20-8E7F-29C472B08557}" srcId="{8451956E-2A42-4545-905D-FCA0F78D2DB1}" destId="{038A170B-66E6-439F-9D3E-EC2079CE3AA3}" srcOrd="0" destOrd="0" parTransId="{9D6AD1F3-30ED-4DD7-9D70-905820D5A3C3}" sibTransId="{9A18C1AF-21A3-478A-ADBC-17C33BF62CA9}"/>
    <dgm:cxn modelId="{B6F5EA35-9C16-43CC-A875-25F445DDB1CF}" srcId="{0C4A953A-FD2C-43DF-8A56-C36C5600D71D}" destId="{E14C29EA-8FE4-445D-BD4B-A119B256CA79}" srcOrd="4" destOrd="0" parTransId="{A920CD4A-DFA8-4234-93C8-6EF21CE05C73}" sibTransId="{8131D3B3-4B60-441D-831D-932A54969B12}"/>
    <dgm:cxn modelId="{38F3AD40-3F10-4279-ABA7-DD21D4D1688F}" type="presOf" srcId="{E14C29EA-8FE4-445D-BD4B-A119B256CA79}" destId="{7ED83E79-67E1-4581-8D97-1CE645584334}" srcOrd="0" destOrd="4" presId="urn:microsoft.com/office/officeart/2005/8/layout/list1"/>
    <dgm:cxn modelId="{168BC663-19DB-47DA-A281-BEA356F9D8D3}" srcId="{0C4A953A-FD2C-43DF-8A56-C36C5600D71D}" destId="{149A43DB-F131-44BF-BDB9-9DB84174EC08}" srcOrd="2" destOrd="0" parTransId="{D3E070BC-9BB4-4A85-8FE1-8F39E4A56E70}" sibTransId="{C38DEAD4-605E-40DC-AFB6-47012159F93A}"/>
    <dgm:cxn modelId="{1065CD68-25B8-4A7A-95D1-600647384EEC}" type="presOf" srcId="{0C4A953A-FD2C-43DF-8A56-C36C5600D71D}" destId="{1295621B-D64B-41A5-B7F1-294AF9DEA8A0}" srcOrd="1" destOrd="0" presId="urn:microsoft.com/office/officeart/2005/8/layout/list1"/>
    <dgm:cxn modelId="{DFAF736A-9DFD-4E4E-8B52-CE03E575DA80}" type="presOf" srcId="{0C4A953A-FD2C-43DF-8A56-C36C5600D71D}" destId="{F0529211-DE04-4CF3-BC7F-6BF68A287D5B}" srcOrd="0" destOrd="0" presId="urn:microsoft.com/office/officeart/2005/8/layout/list1"/>
    <dgm:cxn modelId="{6E67B856-55C1-4102-A5C7-644CD8D53FB7}" srcId="{0C4A953A-FD2C-43DF-8A56-C36C5600D71D}" destId="{F8D7A69B-66E9-496F-B665-297AD201A7AE}" srcOrd="3" destOrd="0" parTransId="{7336CCD1-F930-432B-88AA-91A963224F19}" sibTransId="{0E25CCB3-0794-42DA-BFFC-CA645C62C994}"/>
    <dgm:cxn modelId="{2D63D756-609C-427E-B227-A476EDA2B593}" srcId="{0C4A953A-FD2C-43DF-8A56-C36C5600D71D}" destId="{D0121083-D60C-489B-B939-A8EEDEB06716}" srcOrd="0" destOrd="0" parTransId="{464E62FE-B8F3-45DE-93EF-825A056D775A}" sibTransId="{F2DEA249-8E7E-45DC-90C1-640B240E6915}"/>
    <dgm:cxn modelId="{C6C24D98-F418-4AE5-9E1F-4A4DE51F306E}" type="presOf" srcId="{038A170B-66E6-439F-9D3E-EC2079CE3AA3}" destId="{47E967A2-D312-45BF-BADE-629DD07BFCDE}" srcOrd="0" destOrd="0" presId="urn:microsoft.com/office/officeart/2005/8/layout/list1"/>
    <dgm:cxn modelId="{255BAA9B-BDC8-4C2E-AB68-B2743274BBE9}" srcId="{8451956E-2A42-4545-905D-FCA0F78D2DB1}" destId="{088CEC6A-0EF6-44AE-B51C-2918B4E4FD9E}" srcOrd="1" destOrd="0" parTransId="{3DBC333F-7518-445F-B0A3-FAA12055D7F4}" sibTransId="{959899F0-4869-4575-88A4-D10614C760F8}"/>
    <dgm:cxn modelId="{DBD85CAF-62E2-4A6B-9CB6-59544C6FD2C2}" type="presOf" srcId="{F8D7A69B-66E9-496F-B665-297AD201A7AE}" destId="{7ED83E79-67E1-4581-8D97-1CE645584334}" srcOrd="0" destOrd="3" presId="urn:microsoft.com/office/officeart/2005/8/layout/list1"/>
    <dgm:cxn modelId="{5DD3D7B3-90C5-4DDC-B30C-566F9BD72A9E}" srcId="{679D61EF-F759-4775-ABD4-F878B6FCC83A}" destId="{8451956E-2A42-4545-905D-FCA0F78D2DB1}" srcOrd="0" destOrd="0" parTransId="{B53CEAFD-F70A-418D-BE44-55CAE67D32AC}" sibTransId="{A21602E4-BC33-48DB-BC3D-94219CED1152}"/>
    <dgm:cxn modelId="{57A4B6B4-878B-42DD-A49C-E723D525C076}" type="presOf" srcId="{8451956E-2A42-4545-905D-FCA0F78D2DB1}" destId="{E1628E92-04F4-4519-A379-5451E952384B}" srcOrd="1" destOrd="0" presId="urn:microsoft.com/office/officeart/2005/8/layout/list1"/>
    <dgm:cxn modelId="{E9F5BAB8-B32E-4178-B2F1-C35E5BAC9225}" srcId="{679D61EF-F759-4775-ABD4-F878B6FCC83A}" destId="{0C4A953A-FD2C-43DF-8A56-C36C5600D71D}" srcOrd="1" destOrd="0" parTransId="{4642151B-939E-40E9-B1E6-D0F9FC4F2494}" sibTransId="{9B51064D-5ED0-45BF-9CA5-D23FAFDD8B41}"/>
    <dgm:cxn modelId="{A56F4DBD-E59B-4722-A0EC-FEFFC0E9AD07}" type="presOf" srcId="{679D61EF-F759-4775-ABD4-F878B6FCC83A}" destId="{B05BB3A8-CFBE-411A-B84E-84D7DC2E9584}" srcOrd="0" destOrd="0" presId="urn:microsoft.com/office/officeart/2005/8/layout/list1"/>
    <dgm:cxn modelId="{B4FF28D6-09AE-4FD2-B3F6-B2CFDDFB57FD}" type="presOf" srcId="{D0121083-D60C-489B-B939-A8EEDEB06716}" destId="{7ED83E79-67E1-4581-8D97-1CE645584334}" srcOrd="0" destOrd="0" presId="urn:microsoft.com/office/officeart/2005/8/layout/list1"/>
    <dgm:cxn modelId="{474829D6-DAC3-42D0-AC55-679A537A57E9}" type="presOf" srcId="{8451956E-2A42-4545-905D-FCA0F78D2DB1}" destId="{3A8C0E89-A28D-4343-9B1D-788B1CDA51BF}" srcOrd="0" destOrd="0" presId="urn:microsoft.com/office/officeart/2005/8/layout/list1"/>
    <dgm:cxn modelId="{462C92F4-6759-4209-9D54-49F59DF24572}" type="presOf" srcId="{149A43DB-F131-44BF-BDB9-9DB84174EC08}" destId="{7ED83E79-67E1-4581-8D97-1CE645584334}" srcOrd="0" destOrd="2" presId="urn:microsoft.com/office/officeart/2005/8/layout/list1"/>
    <dgm:cxn modelId="{00D859F8-79C9-4269-85B3-876415834367}" srcId="{0C4A953A-FD2C-43DF-8A56-C36C5600D71D}" destId="{711FE842-B653-4408-8E01-5B91B60DB8F0}" srcOrd="1" destOrd="0" parTransId="{494D4501-E228-4E11-B100-827B35C68582}" sibTransId="{83374D37-9200-4A41-84B3-25EC561FA2B5}"/>
    <dgm:cxn modelId="{991AB1A4-2744-49A5-ACEE-37058B9D4432}" type="presParOf" srcId="{B05BB3A8-CFBE-411A-B84E-84D7DC2E9584}" destId="{8E904ADC-AAAE-45E9-820A-7C1F70DD7353}" srcOrd="0" destOrd="0" presId="urn:microsoft.com/office/officeart/2005/8/layout/list1"/>
    <dgm:cxn modelId="{33875F3C-1020-4AA8-8E5B-2602F806A2B6}" type="presParOf" srcId="{8E904ADC-AAAE-45E9-820A-7C1F70DD7353}" destId="{3A8C0E89-A28D-4343-9B1D-788B1CDA51BF}" srcOrd="0" destOrd="0" presId="urn:microsoft.com/office/officeart/2005/8/layout/list1"/>
    <dgm:cxn modelId="{B71A7B3E-03BD-457F-B4AD-D2F595F760EC}" type="presParOf" srcId="{8E904ADC-AAAE-45E9-820A-7C1F70DD7353}" destId="{E1628E92-04F4-4519-A379-5451E952384B}" srcOrd="1" destOrd="0" presId="urn:microsoft.com/office/officeart/2005/8/layout/list1"/>
    <dgm:cxn modelId="{D54495B6-97FF-486A-B2E3-56DC00719083}" type="presParOf" srcId="{B05BB3A8-CFBE-411A-B84E-84D7DC2E9584}" destId="{FA36EE55-A673-4EE3-9FD1-3C7EA8441098}" srcOrd="1" destOrd="0" presId="urn:microsoft.com/office/officeart/2005/8/layout/list1"/>
    <dgm:cxn modelId="{7019A155-4728-419B-8C41-F24D4E56E225}" type="presParOf" srcId="{B05BB3A8-CFBE-411A-B84E-84D7DC2E9584}" destId="{47E967A2-D312-45BF-BADE-629DD07BFCDE}" srcOrd="2" destOrd="0" presId="urn:microsoft.com/office/officeart/2005/8/layout/list1"/>
    <dgm:cxn modelId="{917E782D-FAF9-4140-AD36-833C516D4758}" type="presParOf" srcId="{B05BB3A8-CFBE-411A-B84E-84D7DC2E9584}" destId="{A701097E-C4CA-4F05-9D82-66DCA220D192}" srcOrd="3" destOrd="0" presId="urn:microsoft.com/office/officeart/2005/8/layout/list1"/>
    <dgm:cxn modelId="{E3357379-FF33-4549-8E3C-F0B7A1F3B10B}" type="presParOf" srcId="{B05BB3A8-CFBE-411A-B84E-84D7DC2E9584}" destId="{F03C3363-3A55-489A-8783-FAC863797E0C}" srcOrd="4" destOrd="0" presId="urn:microsoft.com/office/officeart/2005/8/layout/list1"/>
    <dgm:cxn modelId="{24120A2A-06D1-4C1C-A1F6-E2C2E81C4942}" type="presParOf" srcId="{F03C3363-3A55-489A-8783-FAC863797E0C}" destId="{F0529211-DE04-4CF3-BC7F-6BF68A287D5B}" srcOrd="0" destOrd="0" presId="urn:microsoft.com/office/officeart/2005/8/layout/list1"/>
    <dgm:cxn modelId="{921E4481-E8E2-4228-9D84-40141A9B869A}" type="presParOf" srcId="{F03C3363-3A55-489A-8783-FAC863797E0C}" destId="{1295621B-D64B-41A5-B7F1-294AF9DEA8A0}" srcOrd="1" destOrd="0" presId="urn:microsoft.com/office/officeart/2005/8/layout/list1"/>
    <dgm:cxn modelId="{61FB9101-6C3C-46A5-83DC-94469ED0E8B7}" type="presParOf" srcId="{B05BB3A8-CFBE-411A-B84E-84D7DC2E9584}" destId="{1BC2D4CF-3823-47B9-9F05-4E329D855CF5}" srcOrd="5" destOrd="0" presId="urn:microsoft.com/office/officeart/2005/8/layout/list1"/>
    <dgm:cxn modelId="{D25AEF25-0492-4C0B-9318-0298D3446C5E}" type="presParOf" srcId="{B05BB3A8-CFBE-411A-B84E-84D7DC2E9584}" destId="{7ED83E79-67E1-4581-8D97-1CE64558433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32C2F-B59E-46CD-87D5-C9EAE1256EAF}">
      <dsp:nvSpPr>
        <dsp:cNvPr id="0" name=""/>
        <dsp:cNvSpPr/>
      </dsp:nvSpPr>
      <dsp:spPr>
        <a:xfrm>
          <a:off x="3373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6D52B-47DA-46A5-B5BB-0DB6B45D1606}">
      <dsp:nvSpPr>
        <dsp:cNvPr id="0" name=""/>
        <dsp:cNvSpPr/>
      </dsp:nvSpPr>
      <dsp:spPr>
        <a:xfrm>
          <a:off x="271042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Officers (President, President-Elect, Vice President, Treasurer, Secretary)</a:t>
          </a:r>
        </a:p>
      </dsp:txBody>
      <dsp:txXfrm>
        <a:off x="315846" y="1518578"/>
        <a:ext cx="2319409" cy="1440117"/>
      </dsp:txXfrm>
    </dsp:sp>
    <dsp:sp modelId="{5C636A02-4861-495E-8F29-564E4742C2BD}">
      <dsp:nvSpPr>
        <dsp:cNvPr id="0" name=""/>
        <dsp:cNvSpPr/>
      </dsp:nvSpPr>
      <dsp:spPr>
        <a:xfrm>
          <a:off x="2947728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FA8F5-51AC-4D92-98C9-EB859FA1D0C9}">
      <dsp:nvSpPr>
        <dsp:cNvPr id="0" name=""/>
        <dsp:cNvSpPr/>
      </dsp:nvSpPr>
      <dsp:spPr>
        <a:xfrm>
          <a:off x="3215396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Voting Directors (#)</a:t>
          </a:r>
        </a:p>
      </dsp:txBody>
      <dsp:txXfrm>
        <a:off x="3260200" y="1518578"/>
        <a:ext cx="2319409" cy="1440117"/>
      </dsp:txXfrm>
    </dsp:sp>
    <dsp:sp modelId="{22ACE9E1-FFFE-4D03-991C-8DF02938C736}">
      <dsp:nvSpPr>
        <dsp:cNvPr id="0" name=""/>
        <dsp:cNvSpPr/>
      </dsp:nvSpPr>
      <dsp:spPr>
        <a:xfrm>
          <a:off x="5892082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C7548-C7F0-4CF2-BA8C-55CFB29E3B69}">
      <dsp:nvSpPr>
        <dsp:cNvPr id="0" name=""/>
        <dsp:cNvSpPr/>
      </dsp:nvSpPr>
      <dsp:spPr>
        <a:xfrm>
          <a:off x="6159751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Past President (Voting/Non-voting)</a:t>
          </a:r>
        </a:p>
      </dsp:txBody>
      <dsp:txXfrm>
        <a:off x="6204555" y="1518578"/>
        <a:ext cx="2319409" cy="1440117"/>
      </dsp:txXfrm>
    </dsp:sp>
    <dsp:sp modelId="{FE2EADA8-AE97-4E7E-B9E5-9C836E1CBA55}">
      <dsp:nvSpPr>
        <dsp:cNvPr id="0" name=""/>
        <dsp:cNvSpPr/>
      </dsp:nvSpPr>
      <dsp:spPr>
        <a:xfrm>
          <a:off x="8836437" y="1219489"/>
          <a:ext cx="2409017" cy="1529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A67CA-8513-444C-937F-815BB2B96471}">
      <dsp:nvSpPr>
        <dsp:cNvPr id="0" name=""/>
        <dsp:cNvSpPr/>
      </dsp:nvSpPr>
      <dsp:spPr>
        <a:xfrm>
          <a:off x="9104105" y="1473774"/>
          <a:ext cx="2409017" cy="1529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Other Non-voting Members</a:t>
          </a:r>
        </a:p>
      </dsp:txBody>
      <dsp:txXfrm>
        <a:off x="9148909" y="1518578"/>
        <a:ext cx="2319409" cy="1440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8F94A-8956-4D64-9D71-4DF2F17BE217}">
      <dsp:nvSpPr>
        <dsp:cNvPr id="0" name=""/>
        <dsp:cNvSpPr/>
      </dsp:nvSpPr>
      <dsp:spPr>
        <a:xfrm>
          <a:off x="0" y="23151"/>
          <a:ext cx="5120113" cy="638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Corporate Role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85" y="54336"/>
        <a:ext cx="5057743" cy="576449"/>
      </dsp:txXfrm>
    </dsp:sp>
    <dsp:sp modelId="{144C506D-BCA9-4F37-8667-44FDAD0B682F}">
      <dsp:nvSpPr>
        <dsp:cNvPr id="0" name=""/>
        <dsp:cNvSpPr/>
      </dsp:nvSpPr>
      <dsp:spPr>
        <a:xfrm>
          <a:off x="0" y="661971"/>
          <a:ext cx="5120113" cy="98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 dirty="0">
              <a:latin typeface="Arial" panose="020B0604020202020204" pitchFamily="34" charset="0"/>
              <a:cs typeface="Arial" panose="020B0604020202020204" pitchFamily="34" charset="0"/>
            </a:rPr>
            <a:t>Implement strategy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>
              <a:latin typeface="Arial" panose="020B0604020202020204" pitchFamily="34" charset="0"/>
              <a:cs typeface="Arial" panose="020B0604020202020204" pitchFamily="34" charset="0"/>
            </a:rPr>
            <a:t>Oversee chapter programs and resources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61971"/>
        <a:ext cx="5120113" cy="985320"/>
      </dsp:txXfrm>
    </dsp:sp>
    <dsp:sp modelId="{95115117-EBB7-40A9-9BEE-6E52C46D1124}">
      <dsp:nvSpPr>
        <dsp:cNvPr id="0" name=""/>
        <dsp:cNvSpPr/>
      </dsp:nvSpPr>
      <dsp:spPr>
        <a:xfrm>
          <a:off x="0" y="1647291"/>
          <a:ext cx="5120113" cy="638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latin typeface="Arial" panose="020B0604020202020204" pitchFamily="34" charset="0"/>
              <a:cs typeface="Arial" panose="020B0604020202020204" pitchFamily="34" charset="0"/>
            </a:rPr>
            <a:t>The Legislative Role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85" y="1678476"/>
        <a:ext cx="5057743" cy="576449"/>
      </dsp:txXfrm>
    </dsp:sp>
    <dsp:sp modelId="{5FBED62E-059C-4181-9CB1-84F5F4A90259}">
      <dsp:nvSpPr>
        <dsp:cNvPr id="0" name=""/>
        <dsp:cNvSpPr/>
      </dsp:nvSpPr>
      <dsp:spPr>
        <a:xfrm>
          <a:off x="0" y="2286111"/>
          <a:ext cx="512011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>
              <a:latin typeface="Arial" panose="020B0604020202020204" pitchFamily="34" charset="0"/>
              <a:cs typeface="Arial" panose="020B0604020202020204" pitchFamily="34" charset="0"/>
            </a:rPr>
            <a:t>Establish internal operational policy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286111"/>
        <a:ext cx="5120113" cy="463680"/>
      </dsp:txXfrm>
    </dsp:sp>
    <dsp:sp modelId="{039E1C52-C957-4B9C-AE81-212C49E2608C}">
      <dsp:nvSpPr>
        <dsp:cNvPr id="0" name=""/>
        <dsp:cNvSpPr/>
      </dsp:nvSpPr>
      <dsp:spPr>
        <a:xfrm>
          <a:off x="0" y="2749791"/>
          <a:ext cx="5120113" cy="6388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>
              <a:latin typeface="Arial" panose="020B0604020202020204" pitchFamily="34" charset="0"/>
              <a:cs typeface="Arial" panose="020B0604020202020204" pitchFamily="34" charset="0"/>
            </a:rPr>
            <a:t>The Adjudicator Role</a:t>
          </a: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85" y="2780976"/>
        <a:ext cx="5057743" cy="576449"/>
      </dsp:txXfrm>
    </dsp:sp>
    <dsp:sp modelId="{96B88B4F-3A17-47FF-8DE9-DA51F9F0E253}">
      <dsp:nvSpPr>
        <dsp:cNvPr id="0" name=""/>
        <dsp:cNvSpPr/>
      </dsp:nvSpPr>
      <dsp:spPr>
        <a:xfrm>
          <a:off x="0" y="3388610"/>
          <a:ext cx="5120113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4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>
              <a:latin typeface="Arial" panose="020B0604020202020204" pitchFamily="34" charset="0"/>
              <a:cs typeface="Arial" panose="020B0604020202020204" pitchFamily="34" charset="0"/>
            </a:rPr>
            <a:t>Choose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>
              <a:latin typeface="Arial" panose="020B0604020202020204" pitchFamily="34" charset="0"/>
              <a:cs typeface="Arial" panose="020B0604020202020204" pitchFamily="34" charset="0"/>
            </a:rPr>
            <a:t>Compromise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baseline="0" dirty="0">
              <a:latin typeface="Arial" panose="020B0604020202020204" pitchFamily="34" charset="0"/>
              <a:cs typeface="Arial" panose="020B0604020202020204" pitchFamily="34" charset="0"/>
            </a:rPr>
            <a:t>Decide not to decide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88610"/>
        <a:ext cx="5120113" cy="1043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45678-6C1B-41DF-A068-AB38A44CE9BA}">
      <dsp:nvSpPr>
        <dsp:cNvPr id="0" name=""/>
        <dsp:cNvSpPr/>
      </dsp:nvSpPr>
      <dsp:spPr>
        <a:xfrm>
          <a:off x="1112547" y="683869"/>
          <a:ext cx="1493136" cy="1493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7A7C6-8F81-416A-A32B-B846D36BDD65}">
      <dsp:nvSpPr>
        <dsp:cNvPr id="0" name=""/>
        <dsp:cNvSpPr/>
      </dsp:nvSpPr>
      <dsp:spPr>
        <a:xfrm>
          <a:off x="200075" y="2591805"/>
          <a:ext cx="3318082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Care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Exercise reasonable care when you make decisions for your chapter</a:t>
          </a:r>
        </a:p>
      </dsp:txBody>
      <dsp:txXfrm>
        <a:off x="200075" y="2591805"/>
        <a:ext cx="3318082" cy="855000"/>
      </dsp:txXfrm>
    </dsp:sp>
    <dsp:sp modelId="{8D3E3B4E-089B-42A0-863F-89F6CA4052B2}">
      <dsp:nvSpPr>
        <dsp:cNvPr id="0" name=""/>
        <dsp:cNvSpPr/>
      </dsp:nvSpPr>
      <dsp:spPr>
        <a:xfrm>
          <a:off x="5011294" y="683869"/>
          <a:ext cx="1493136" cy="1493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966DA-C2BF-42F3-98BF-F6D64DB51ED1}">
      <dsp:nvSpPr>
        <dsp:cNvPr id="0" name=""/>
        <dsp:cNvSpPr/>
      </dsp:nvSpPr>
      <dsp:spPr>
        <a:xfrm>
          <a:off x="4098821" y="2591805"/>
          <a:ext cx="3318082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Loyalty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Keep the best interest of the chapter as a whole in mind at all times when making decisions</a:t>
          </a:r>
        </a:p>
      </dsp:txBody>
      <dsp:txXfrm>
        <a:off x="4098821" y="2591805"/>
        <a:ext cx="3318082" cy="855000"/>
      </dsp:txXfrm>
    </dsp:sp>
    <dsp:sp modelId="{0EA852A8-6495-4F63-8CED-852B065F9C00}">
      <dsp:nvSpPr>
        <dsp:cNvPr id="0" name=""/>
        <dsp:cNvSpPr/>
      </dsp:nvSpPr>
      <dsp:spPr>
        <a:xfrm>
          <a:off x="8910040" y="683869"/>
          <a:ext cx="1493136" cy="1493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89861-DB51-4D7F-8D68-84DCE707C3E9}">
      <dsp:nvSpPr>
        <dsp:cNvPr id="0" name=""/>
        <dsp:cNvSpPr/>
      </dsp:nvSpPr>
      <dsp:spPr>
        <a:xfrm>
          <a:off x="7997567" y="2591805"/>
          <a:ext cx="3318082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Duty of Obedience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All actions must be consistent with your chapter charter, mission statement, articles of incorporation, bylaws, etc.</a:t>
          </a:r>
        </a:p>
      </dsp:txBody>
      <dsp:txXfrm>
        <a:off x="7997567" y="2591805"/>
        <a:ext cx="3318082" cy="85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1D302-D446-4EFD-97BA-79DC513DEDE8}">
      <dsp:nvSpPr>
        <dsp:cNvPr id="0" name=""/>
        <dsp:cNvSpPr/>
      </dsp:nvSpPr>
      <dsp:spPr>
        <a:xfrm>
          <a:off x="0" y="376609"/>
          <a:ext cx="6666833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Frequency/Length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In person vs virtual</a:t>
          </a:r>
        </a:p>
      </dsp:txBody>
      <dsp:txXfrm>
        <a:off x="0" y="376609"/>
        <a:ext cx="6666833" cy="1071000"/>
      </dsp:txXfrm>
    </dsp:sp>
    <dsp:sp modelId="{0F683896-D2E6-4C5F-8FC0-44040364D036}">
      <dsp:nvSpPr>
        <dsp:cNvPr id="0" name=""/>
        <dsp:cNvSpPr/>
      </dsp:nvSpPr>
      <dsp:spPr>
        <a:xfrm>
          <a:off x="333341" y="814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 schedule</a:t>
          </a:r>
        </a:p>
      </dsp:txBody>
      <dsp:txXfrm>
        <a:off x="362162" y="110230"/>
        <a:ext cx="4609141" cy="532758"/>
      </dsp:txXfrm>
    </dsp:sp>
    <dsp:sp modelId="{C48B083D-D74F-4FE5-9B2B-322C10483183}">
      <dsp:nvSpPr>
        <dsp:cNvPr id="0" name=""/>
        <dsp:cNvSpPr/>
      </dsp:nvSpPr>
      <dsp:spPr>
        <a:xfrm>
          <a:off x="0" y="1850809"/>
          <a:ext cx="6666833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Agenda, Minutes, Financials, Committee Reports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Distribution prior to meeting</a:t>
          </a:r>
        </a:p>
      </dsp:txBody>
      <dsp:txXfrm>
        <a:off x="0" y="1850809"/>
        <a:ext cx="6666833" cy="1386000"/>
      </dsp:txXfrm>
    </dsp:sp>
    <dsp:sp modelId="{769B691E-14C8-4B02-BC5E-CD10AFAE4C42}">
      <dsp:nvSpPr>
        <dsp:cNvPr id="0" name=""/>
        <dsp:cNvSpPr/>
      </dsp:nvSpPr>
      <dsp:spPr>
        <a:xfrm>
          <a:off x="333341" y="15556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Agenda packet</a:t>
          </a:r>
        </a:p>
      </dsp:txBody>
      <dsp:txXfrm>
        <a:off x="362162" y="1584430"/>
        <a:ext cx="4609141" cy="532758"/>
      </dsp:txXfrm>
    </dsp:sp>
    <dsp:sp modelId="{1812E492-F3F8-4923-AAD5-616BA473583E}">
      <dsp:nvSpPr>
        <dsp:cNvPr id="0" name=""/>
        <dsp:cNvSpPr/>
      </dsp:nvSpPr>
      <dsp:spPr>
        <a:xfrm>
          <a:off x="0" y="3640010"/>
          <a:ext cx="6666833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Meetings start and end on time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“Electronic Free Zone” during meeting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Respect the opinions of others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Agree to disagree</a:t>
          </a:r>
        </a:p>
      </dsp:txBody>
      <dsp:txXfrm>
        <a:off x="0" y="3640010"/>
        <a:ext cx="6666833" cy="1732500"/>
      </dsp:txXfrm>
    </dsp:sp>
    <dsp:sp modelId="{0EE73D2F-D9A7-4BB0-B499-D93E69ABCDD9}">
      <dsp:nvSpPr>
        <dsp:cNvPr id="0" name=""/>
        <dsp:cNvSpPr/>
      </dsp:nvSpPr>
      <dsp:spPr>
        <a:xfrm>
          <a:off x="333341" y="3344809"/>
          <a:ext cx="4666783" cy="590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 pitchFamily="34" charset="0"/>
              <a:cs typeface="Arial" panose="020B0604020202020204" pitchFamily="34" charset="0"/>
            </a:rPr>
            <a:t>House Rules</a:t>
          </a:r>
        </a:p>
      </dsp:txBody>
      <dsp:txXfrm>
        <a:off x="362162" y="3373630"/>
        <a:ext cx="4609141" cy="532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967A2-D312-45BF-BADE-629DD07BFCDE}">
      <dsp:nvSpPr>
        <dsp:cNvPr id="0" name=""/>
        <dsp:cNvSpPr/>
      </dsp:nvSpPr>
      <dsp:spPr>
        <a:xfrm>
          <a:off x="0" y="526950"/>
          <a:ext cx="5690285" cy="1883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79044" rIns="44162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Groups routine business and reports into one agenda item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Approved in one action, rather than separate motions on each item</a:t>
          </a:r>
        </a:p>
      </dsp:txBody>
      <dsp:txXfrm>
        <a:off x="0" y="526950"/>
        <a:ext cx="5690285" cy="1883700"/>
      </dsp:txXfrm>
    </dsp:sp>
    <dsp:sp modelId="{E1628E92-04F4-4519-A379-5451E952384B}">
      <dsp:nvSpPr>
        <dsp:cNvPr id="0" name=""/>
        <dsp:cNvSpPr/>
      </dsp:nvSpPr>
      <dsp:spPr>
        <a:xfrm>
          <a:off x="284514" y="187470"/>
          <a:ext cx="398319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Consent Agenda</a:t>
          </a:r>
        </a:p>
      </dsp:txBody>
      <dsp:txXfrm>
        <a:off x="317658" y="220614"/>
        <a:ext cx="3916911" cy="612672"/>
      </dsp:txXfrm>
    </dsp:sp>
    <dsp:sp modelId="{7ED83E79-67E1-4581-8D97-1CE645584334}">
      <dsp:nvSpPr>
        <dsp:cNvPr id="0" name=""/>
        <dsp:cNvSpPr/>
      </dsp:nvSpPr>
      <dsp:spPr>
        <a:xfrm>
          <a:off x="0" y="2874330"/>
          <a:ext cx="5690285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629" tIns="479044" rIns="44162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Roll call (define the meeting goal)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Consent agenda (approve)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Meeting topics for discussion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Open items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Other business</a:t>
          </a:r>
        </a:p>
      </dsp:txBody>
      <dsp:txXfrm>
        <a:off x="0" y="2874330"/>
        <a:ext cx="5690285" cy="2318400"/>
      </dsp:txXfrm>
    </dsp:sp>
    <dsp:sp modelId="{1295621B-D64B-41A5-B7F1-294AF9DEA8A0}">
      <dsp:nvSpPr>
        <dsp:cNvPr id="0" name=""/>
        <dsp:cNvSpPr/>
      </dsp:nvSpPr>
      <dsp:spPr>
        <a:xfrm>
          <a:off x="284514" y="2534850"/>
          <a:ext cx="398319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555" tIns="0" rIns="1505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" panose="020B0604020202020204" pitchFamily="34" charset="0"/>
              <a:cs typeface="Arial" panose="020B0604020202020204" pitchFamily="34" charset="0"/>
            </a:rPr>
            <a:t>Meeting Agenda</a:t>
          </a:r>
        </a:p>
      </dsp:txBody>
      <dsp:txXfrm>
        <a:off x="317658" y="2567994"/>
        <a:ext cx="3916911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400B-B74C-3A40-B18A-168273F11245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3B4B-4907-5C40-80D6-55B34FAF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3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101: Board of Directors &amp; Board Meeting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DA59E-27DE-481C-9EF8-ADA0E59A2C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5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‘Board’ means the entire Board of Directors, which is made up of the chapter officers (i.e. Pres, Pres-elect, Secretary, Treasurer [sometimes a VP]), voting Directors, Past President (voting or non-voting), and other non-voting reps of healthcare-related organizations (i.e. state hospital association).</a:t>
            </a:r>
          </a:p>
          <a:p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/>
              <a:t>Definition of Fiduciary Responsibility: A fiduciary duty is a </a:t>
            </a:r>
            <a:r>
              <a:rPr lang="en-US" b="1" dirty="0"/>
              <a:t>legal duty </a:t>
            </a:r>
            <a:r>
              <a:rPr lang="en-US" dirty="0"/>
              <a:t>to act solely in </a:t>
            </a:r>
            <a:r>
              <a:rPr lang="en-US" b="1" dirty="0"/>
              <a:t>another party's interests</a:t>
            </a:r>
            <a:r>
              <a:rPr lang="en-US" dirty="0"/>
              <a:t>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517190" fontAlgn="base">
              <a:spcBef>
                <a:spcPct val="0"/>
              </a:spcBef>
              <a:spcAft>
                <a:spcPct val="0"/>
              </a:spcAft>
              <a:defRPr/>
            </a:pPr>
            <a:fld id="{528499BE-CDD3-4345-86FC-46D9F68B411C}" type="slidenum">
              <a:rPr lang="en-US">
                <a:solidFill>
                  <a:prstClr val="black"/>
                </a:solidFill>
                <a:latin typeface="Calibri"/>
              </a:rPr>
              <a:pPr defTabSz="51719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64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pPr eaLnBrk="1" hangingPunct="1">
              <a:spcBef>
                <a:spcPct val="10000"/>
              </a:spcBef>
            </a:pPr>
            <a:r>
              <a:rPr lang="en-US" dirty="0"/>
              <a:t>Distribution prior to meeting to allow Board members time to review and prepare – recommend 3-5 days</a:t>
            </a:r>
          </a:p>
        </p:txBody>
      </p:sp>
    </p:spTree>
    <p:extLst>
      <p:ext uri="{BB962C8B-B14F-4D97-AF65-F5344CB8AC3E}">
        <p14:creationId xmlns:p14="http://schemas.microsoft.com/office/powerpoint/2010/main" val="302986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40518">
              <a:defRPr/>
            </a:pPr>
            <a:fld id="{4BC41108-C18C-44A8-B35E-38531438A72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54063"/>
            <a:ext cx="6151563" cy="34607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756" y="4462987"/>
            <a:ext cx="6243369" cy="5378244"/>
          </a:xfrm>
          <a:noFill/>
          <a:ln/>
        </p:spPr>
        <p:txBody>
          <a:bodyPr>
            <a:noAutofit/>
          </a:bodyPr>
          <a:lstStyle/>
          <a:p>
            <a:r>
              <a:rPr lang="en-US" sz="1300" dirty="0"/>
              <a:t>A </a:t>
            </a:r>
            <a:r>
              <a:rPr lang="en-US" sz="1300" b="1" dirty="0"/>
              <a:t>consent agenda</a:t>
            </a:r>
            <a:r>
              <a:rPr lang="en-US" sz="1300" dirty="0"/>
              <a:t> is a board meeting practice that groups </a:t>
            </a:r>
            <a:r>
              <a:rPr lang="en-US" sz="1300" u="sng" dirty="0"/>
              <a:t>routine business </a:t>
            </a:r>
            <a:r>
              <a:rPr lang="en-US" sz="1300" dirty="0"/>
              <a:t>and reports into one </a:t>
            </a:r>
            <a:r>
              <a:rPr lang="en-US" sz="1300" b="1" dirty="0"/>
              <a:t>agenda</a:t>
            </a:r>
            <a:r>
              <a:rPr lang="en-US" sz="1300" dirty="0"/>
              <a:t> item.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Types of items that appear on a consent agenda are non-controversial items or routine items that are discussed at every meeting, such as meeting minutes, financials, committee reports, or correspondence that requires no action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/>
              <a:t>Items on the consent agenda should not require any discussion – if discussion begins on a consent agenda item, it should be moved to the regular agenda.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The</a:t>
            </a:r>
            <a:r>
              <a:rPr lang="en-US" sz="1300" b="0" dirty="0"/>
              <a:t> consent agenda can </a:t>
            </a:r>
            <a:r>
              <a:rPr lang="en-US" sz="1300" dirty="0"/>
              <a:t>be </a:t>
            </a:r>
            <a:r>
              <a:rPr lang="en-US" sz="1300" b="1" dirty="0"/>
              <a:t>approved in one action</a:t>
            </a:r>
            <a:r>
              <a:rPr lang="en-US" sz="1300" dirty="0"/>
              <a:t>, rather than separate motions on each item.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300" dirty="0"/>
              <a:t>Saves anywhere from a </a:t>
            </a:r>
            <a:r>
              <a:rPr lang="en-US" sz="1300" b="1" dirty="0"/>
              <a:t>few minutes to a half hour</a:t>
            </a:r>
            <a:r>
              <a:rPr lang="en-US" sz="1300" b="0" dirty="0"/>
              <a:t>, depending on the number of items. </a:t>
            </a:r>
          </a:p>
        </p:txBody>
      </p:sp>
    </p:spTree>
    <p:extLst>
      <p:ext uri="{BB962C8B-B14F-4D97-AF65-F5344CB8AC3E}">
        <p14:creationId xmlns:p14="http://schemas.microsoft.com/office/powerpoint/2010/main" val="215574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potential topics you may hear about at the Board meeting. This just provides a glimpse of what each item relates to – see the Chapter Resource Center for more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3B4B-4907-5C40-80D6-55B34FAF3A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9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 all meetings – Understand things may come up and unable to attend, but then be sure to review minutes and ask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0518">
              <a:defRPr/>
            </a:pPr>
            <a:fld id="{4FE5C516-07B4-45AB-B50E-CBCED4820D7A}" type="slidenum">
              <a:rPr lang="en-US">
                <a:solidFill>
                  <a:prstClr val="black"/>
                </a:solidFill>
                <a:latin typeface="Calibri"/>
              </a:rPr>
              <a:pPr defTabSz="54051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 lnSpcReduction="10000"/>
          </a:bodyPr>
          <a:lstStyle/>
          <a:p>
            <a:pPr marL="171124" indent="-171124">
              <a:spcBef>
                <a:spcPct val="0"/>
              </a:spcBef>
            </a:pPr>
            <a:r>
              <a:rPr lang="en-US" sz="1600" b="1" dirty="0"/>
              <a:t>Query: Who is a chapter secretary or taking info back to their chapter? </a:t>
            </a:r>
          </a:p>
          <a:p>
            <a:pPr marL="171124" indent="-171124">
              <a:spcBef>
                <a:spcPct val="0"/>
              </a:spcBef>
            </a:pPr>
            <a:r>
              <a:rPr lang="en-US" sz="1600" b="1" dirty="0"/>
              <a:t>Next few slides are important info!</a:t>
            </a:r>
          </a:p>
          <a:p>
            <a:pPr marL="171124" indent="-171124">
              <a:spcBef>
                <a:spcPct val="0"/>
              </a:spcBef>
            </a:pPr>
            <a:r>
              <a:rPr lang="en-US" sz="1600" dirty="0"/>
              <a:t>The </a:t>
            </a:r>
            <a:r>
              <a:rPr lang="en-US" sz="1600" b="1" dirty="0"/>
              <a:t>chapter secretary </a:t>
            </a:r>
            <a:r>
              <a:rPr lang="en-US" sz="1600" dirty="0"/>
              <a:t>performs integral </a:t>
            </a:r>
            <a:r>
              <a:rPr lang="en-US" sz="1600" b="1" dirty="0"/>
              <a:t>legal, recordkeeping, and documentation functions </a:t>
            </a:r>
            <a:r>
              <a:rPr lang="en-US" sz="1600" dirty="0"/>
              <a:t>crucial to the success of the chapter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of a meeting are the </a:t>
            </a:r>
            <a:r>
              <a:rPr lang="en-US" sz="1600" b="1" dirty="0"/>
              <a:t>legal record </a:t>
            </a:r>
            <a:r>
              <a:rPr lang="en-US" sz="1600" dirty="0"/>
              <a:t>of what transpired  and should be  </a:t>
            </a:r>
            <a:r>
              <a:rPr lang="en-US" sz="1600" b="1" dirty="0"/>
              <a:t>minimal</a:t>
            </a:r>
            <a:r>
              <a:rPr lang="en-US" sz="1600" dirty="0"/>
              <a:t> – containing sufficient information to support the organization’s tax status, or provide evidence that the board acted in accordance with “business judgment rule” or other legal standards.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they have too much information, they may allow others to misinterpret what transpired at the meeting or draw inappropriate conclusions.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Minutes must be kept according to HFMA’s </a:t>
            </a:r>
            <a:r>
              <a:rPr lang="en-US" sz="1600" b="1" dirty="0"/>
              <a:t>record retention </a:t>
            </a:r>
            <a:r>
              <a:rPr lang="en-US" sz="1600" b="0" dirty="0"/>
              <a:t>policy</a:t>
            </a:r>
            <a:r>
              <a:rPr lang="en-US" sz="1600" b="1" dirty="0"/>
              <a:t> (permanent – Chapter Community </a:t>
            </a:r>
            <a:r>
              <a:rPr lang="en-US" sz="1600" dirty="0"/>
              <a:t>would be good place to keep!)</a:t>
            </a:r>
          </a:p>
          <a:p>
            <a:pPr marL="163761" indent="-163761">
              <a:spcBef>
                <a:spcPct val="0"/>
              </a:spcBef>
            </a:pPr>
            <a:endParaRPr lang="en-US" sz="1500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517190">
              <a:defRPr/>
            </a:pPr>
            <a:fld id="{35D74EEF-3126-49BA-8576-E2282C72AD0A}" type="slidenum">
              <a:rPr lang="en-US">
                <a:solidFill>
                  <a:prstClr val="black"/>
                </a:solidFill>
                <a:latin typeface="Calibri"/>
              </a:rPr>
              <a:pPr defTabSz="517190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1638" y="325438"/>
            <a:ext cx="6511925" cy="3662362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xfrm>
            <a:off x="325439" y="4149489"/>
            <a:ext cx="6664324" cy="5448722"/>
          </a:xfrm>
          <a:ln/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b="1" dirty="0"/>
              <a:t>Easy tip – use the agenda as template for minute taking - </a:t>
            </a:r>
            <a:r>
              <a:rPr lang="en-US" dirty="0"/>
              <a:t>Note the points that were made or conclusions that were reached, rather than the words used to make them.</a:t>
            </a:r>
          </a:p>
          <a:p>
            <a:pPr>
              <a:spcBef>
                <a:spcPct val="0"/>
              </a:spcBef>
              <a:defRPr/>
            </a:pPr>
            <a:r>
              <a:rPr lang="en-US" b="1" dirty="0"/>
              <a:t>Be an Active Listener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Listen to the group as a whole and keep your focus on what is being discussed (instead of what individuals said).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Remember four of the five W’s ─ What, When, Where and Why</a:t>
            </a:r>
            <a:r>
              <a:rPr lang="en-US" baseline="0" dirty="0"/>
              <a:t> – FORGET Who</a:t>
            </a:r>
            <a:endParaRPr lang="en-US" dirty="0"/>
          </a:p>
          <a:p>
            <a:pPr>
              <a:spcBef>
                <a:spcPct val="0"/>
              </a:spcBef>
              <a:buFontTx/>
              <a:buChar char="•"/>
              <a:defRPr/>
            </a:pPr>
            <a:endParaRPr lang="en-US" dirty="0"/>
          </a:p>
          <a:p>
            <a:pPr>
              <a:spcBef>
                <a:spcPct val="0"/>
              </a:spcBef>
              <a:defRPr/>
            </a:pPr>
            <a:r>
              <a:rPr lang="en-US" b="1" dirty="0"/>
              <a:t>Define Action Points: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Ensure that the action agreed to assigned to a defined member or a group.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As an active listener and Secretary, if an action or responsible party is unclear, </a:t>
            </a:r>
            <a:r>
              <a:rPr lang="en-US" b="1" dirty="0"/>
              <a:t>ask for clarification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dirty="0"/>
              <a:t>State precisely what the person is to do. Give a clear deadline for the action to be taken.</a:t>
            </a:r>
          </a:p>
          <a:p>
            <a:pPr>
              <a:spcBef>
                <a:spcPct val="0"/>
              </a:spcBef>
              <a:defRPr/>
            </a:pPr>
            <a:endParaRPr lang="en-US" b="1" dirty="0"/>
          </a:p>
          <a:p>
            <a:pPr>
              <a:spcBef>
                <a:spcPct val="0"/>
              </a:spcBef>
              <a:defRPr/>
            </a:pPr>
            <a:r>
              <a:rPr lang="en-US" b="1" dirty="0"/>
              <a:t>Avoid Personal attack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Listen for the point being made, rather that the exact manner in which it was expressed.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of commentary and contentious words.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Avoid descriptive</a:t>
            </a:r>
            <a:r>
              <a:rPr lang="en-US" baseline="0" dirty="0"/>
              <a:t> words  (i.e. “After heated debate. . .)</a:t>
            </a:r>
            <a:endParaRPr lang="en-US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/>
              <a:t>- Don’t judge ─ avoid comments like, “Board eventually decided to…” or “After lengthy (or brief) discussion…”</a:t>
            </a:r>
          </a:p>
          <a:p>
            <a:pPr marL="243297" indent="-243297">
              <a:lnSpc>
                <a:spcPts val="2774"/>
              </a:lnSpc>
              <a:defRPr/>
            </a:pPr>
            <a:endParaRPr lang="en-US" b="1" dirty="0"/>
          </a:p>
          <a:p>
            <a:pPr marL="243297" indent="-243297">
              <a:lnSpc>
                <a:spcPts val="2774"/>
              </a:lnSpc>
              <a:defRPr/>
            </a:pPr>
            <a:r>
              <a:rPr lang="en-US" b="1" dirty="0"/>
              <a:t>Be Accurate With Your Use of English</a:t>
            </a:r>
          </a:p>
          <a:p>
            <a:pPr marL="243297" indent="-243297">
              <a:defRPr/>
            </a:pPr>
            <a:r>
              <a:rPr lang="en-US" dirty="0"/>
              <a:t>- Minutes are difficult to write because they are short.  </a:t>
            </a:r>
          </a:p>
          <a:p>
            <a:pPr marL="243297" indent="-243297">
              <a:defRPr/>
            </a:pPr>
            <a:r>
              <a:rPr lang="en-US" dirty="0"/>
              <a:t>- Accuracy, syntax, and grammar are important and deserve some extra time and consideration on your part. </a:t>
            </a:r>
          </a:p>
          <a:p>
            <a:pPr marL="243297" indent="-243297">
              <a:defRPr/>
            </a:pPr>
            <a:r>
              <a:rPr lang="en-US" dirty="0"/>
              <a:t>- Strive to use active voice</a:t>
            </a:r>
          </a:p>
          <a:p>
            <a:pPr marL="243297" indent="-243297">
              <a:lnSpc>
                <a:spcPts val="2774"/>
              </a:lnSpc>
              <a:defRPr/>
            </a:pPr>
            <a:endParaRPr lang="en-US" b="1" dirty="0"/>
          </a:p>
          <a:p>
            <a:pPr marL="243297" indent="-243297">
              <a:lnSpc>
                <a:spcPts val="2774"/>
              </a:lnSpc>
              <a:defRPr/>
            </a:pPr>
            <a:r>
              <a:rPr lang="en-US" b="1" dirty="0"/>
              <a:t>Use a Businesslike Style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Avoid slang or jargon –HFMA/Healthcare:  alphabet soup</a:t>
            </a:r>
          </a:p>
          <a:p>
            <a:pPr marL="243297" indent="-243297">
              <a:lnSpc>
                <a:spcPct val="90000"/>
              </a:lnSpc>
              <a:defRPr/>
            </a:pPr>
            <a:r>
              <a:rPr lang="en-US" sz="1700" dirty="0"/>
              <a:t>- Spell out first time , acronym in parenthesis and then use acronym thereafter.    Example LTC – Long term Care, Leadership Training Conference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8119">
              <a:defRPr/>
            </a:pPr>
            <a:fld id="{145CE1EB-79B1-4561-86AB-C8F415D074BA}" type="slidenum">
              <a:rPr lang="en-US">
                <a:solidFill>
                  <a:prstClr val="black"/>
                </a:solidFill>
                <a:latin typeface="Calibri"/>
              </a:rPr>
              <a:pPr defTabSz="968119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795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28F0F54-C9BB-8242-9100-DCA49203C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500248" y="420786"/>
            <a:ext cx="5141659" cy="1844351"/>
          </a:xfrm>
          <a:prstGeom prst="rect">
            <a:avLst/>
          </a:prstGeom>
        </p:spPr>
        <p:txBody>
          <a:bodyPr lIns="91440" rIns="91440" anchor="b" anchorCtr="0">
            <a:normAutofit/>
          </a:bodyPr>
          <a:lstStyle>
            <a:lvl1pPr algn="l">
              <a:defRPr sz="3200" b="1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0248" y="2877641"/>
            <a:ext cx="5141659" cy="11441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SPEAKER NAMES STYLE</a:t>
            </a:r>
          </a:p>
        </p:txBody>
      </p:sp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4502A590-1409-D74E-A967-67384BC6F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8360" y="626165"/>
            <a:ext cx="3504786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5988" y="1788554"/>
            <a:ext cx="11516497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63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345988" y="1784985"/>
            <a:ext cx="5673812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784985"/>
            <a:ext cx="5690285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rgbClr val="444545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0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1791730"/>
            <a:ext cx="11516497" cy="4222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4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346509"/>
            <a:ext cx="11516497" cy="566821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BEB5607B-1F69-9548-BBFE-FB43D39500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" y="159026"/>
            <a:ext cx="11887200" cy="65399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1611032"/>
            <a:ext cx="11516497" cy="132587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40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SECTION 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354009" y="3053217"/>
            <a:ext cx="11516497" cy="13258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7787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5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5E059-65A1-F74E-8324-39FC6C65E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765"/>
          <a:stretch/>
        </p:blipFill>
        <p:spPr>
          <a:xfrm>
            <a:off x="0" y="1"/>
            <a:ext cx="12192000" cy="3925177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06401" y="4040778"/>
            <a:ext cx="11396132" cy="1242421"/>
          </a:xfrm>
        </p:spPr>
        <p:txBody>
          <a:bodyPr lIns="0" tIns="0" rIns="0" bIns="0" anchor="b">
            <a:normAutofit/>
          </a:bodyPr>
          <a:lstStyle>
            <a:lvl1pPr marL="0" indent="0">
              <a:lnSpc>
                <a:spcPts val="4267"/>
              </a:lnSpc>
              <a:spcBef>
                <a:spcPts val="0"/>
              </a:spcBef>
              <a:buNone/>
              <a:defRPr sz="3733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ubtitle 5"/>
          <p:cNvSpPr>
            <a:spLocks noGrp="1"/>
          </p:cNvSpPr>
          <p:nvPr>
            <p:ph type="subTitle" idx="11"/>
          </p:nvPr>
        </p:nvSpPr>
        <p:spPr>
          <a:xfrm>
            <a:off x="406401" y="5445823"/>
            <a:ext cx="7391847" cy="351623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 baseline="0">
                <a:solidFill>
                  <a:srgbClr val="002E6D"/>
                </a:solidFill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06399" y="5913045"/>
            <a:ext cx="7391847" cy="599664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1" baseline="0">
                <a:solidFill>
                  <a:srgbClr val="00A7E1"/>
                </a:solidFill>
                <a:latin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993B0A-F3AE-304D-9BA7-C0AE1D50C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0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3" r:id="rId5"/>
    <p:sldLayoutId id="2147483658" r:id="rId6"/>
    <p:sldLayoutId id="2147483659" r:id="rId7"/>
    <p:sldLayoutId id="2147483660" r:id="rId8"/>
    <p:sldLayoutId id="214748366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D7393-74B6-405B-8E1D-4ACCB68713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401" y="4021394"/>
            <a:ext cx="11396132" cy="16780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/>
              <a:t>Board Member Orientation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17276-5129-A8C1-E4B5-6FCE3C4A0706}"/>
              </a:ext>
            </a:extLst>
          </p:cNvPr>
          <p:cNvSpPr txBox="1"/>
          <p:nvPr/>
        </p:nvSpPr>
        <p:spPr>
          <a:xfrm>
            <a:off x="10616440" y="6185043"/>
            <a:ext cx="118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182772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 Taking Tips</a:t>
            </a:r>
          </a:p>
        </p:txBody>
      </p:sp>
      <p:sp>
        <p:nvSpPr>
          <p:cNvPr id="40963" name="Text Placeholder 8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Follow the meeting agenda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Be an active listener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Define action points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Forget who - don’t name people unless unavoidable or appropriate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Remember this is a business document so use appropriate language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sitting, using, woman&#10;&#10;Description automatically generated">
            <a:extLst>
              <a:ext uri="{FF2B5EF4-FFF2-40B4-BE49-F238E27FC236}">
                <a16:creationId xmlns:a16="http://schemas.microsoft.com/office/drawing/2014/main" id="{968E633D-2A19-43BE-8A8D-120A5D13D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18" r="27013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A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69810BD-4AEB-6948-8C15-5415BE2CF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3" b="16037"/>
          <a:stretch/>
        </p:blipFill>
        <p:spPr>
          <a:xfrm>
            <a:off x="457197" y="446615"/>
            <a:ext cx="11298770" cy="5547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269F82-16DE-1649-9D49-29A5E8863EFB}"/>
              </a:ext>
            </a:extLst>
          </p:cNvPr>
          <p:cNvSpPr/>
          <p:nvPr/>
        </p:nvSpPr>
        <p:spPr>
          <a:xfrm>
            <a:off x="457198" y="2693096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4823D-9B4C-D446-B04E-01F050E7E108}"/>
              </a:ext>
            </a:extLst>
          </p:cNvPr>
          <p:cNvSpPr/>
          <p:nvPr/>
        </p:nvSpPr>
        <p:spPr>
          <a:xfrm>
            <a:off x="457199" y="2693095"/>
            <a:ext cx="11277601" cy="3301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5A5C5-2588-F243-B2F9-C37B27AC01F8}"/>
              </a:ext>
            </a:extLst>
          </p:cNvPr>
          <p:cNvSpPr txBox="1"/>
          <p:nvPr/>
        </p:nvSpPr>
        <p:spPr>
          <a:xfrm>
            <a:off x="1078375" y="3429000"/>
            <a:ext cx="10154856" cy="8160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7200" b="1" spc="-2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7515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95D7BF-1771-0708-4918-ABF663AE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of Directors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24A52-E5C3-354F-4EB7-0E315783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8" name="Picture Placeholder 1">
            <a:extLst>
              <a:ext uri="{FF2B5EF4-FFF2-40B4-BE49-F238E27FC236}">
                <a16:creationId xmlns:a16="http://schemas.microsoft.com/office/drawing/2014/main" id="{D3BE053D-228A-07C4-EE34-F762BB315AA0}"/>
              </a:ext>
            </a:extLst>
          </p:cNvPr>
          <p:cNvGraphicFramePr/>
          <p:nvPr/>
        </p:nvGraphicFramePr>
        <p:xfrm>
          <a:off x="345987" y="1791730"/>
          <a:ext cx="11516497" cy="422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72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Board Roles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EECC72AF-E221-686C-26E1-1B7678E33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452806"/>
              </p:ext>
            </p:extLst>
          </p:nvPr>
        </p:nvGraphicFramePr>
        <p:xfrm>
          <a:off x="551905" y="1541721"/>
          <a:ext cx="5120113" cy="445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A8EF202-8E53-C04D-845E-813DA578684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High-rise conference room">
            <a:extLst>
              <a:ext uri="{FF2B5EF4-FFF2-40B4-BE49-F238E27FC236}">
                <a16:creationId xmlns:a16="http://schemas.microsoft.com/office/drawing/2014/main" id="{6329BD50-DF7E-B23B-1970-7D6B0D821A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1" r="30901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984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Duties of Fiduciary Responsibility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73F61FD-D275-438E-90E7-2468EF792DF8}" type="slidenum">
              <a:rPr kumimoji="0" lang="en-US" b="1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R="0" lvl="0" indent="0" algn="r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1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Rectangle 3">
            <a:extLst>
              <a:ext uri="{FF2B5EF4-FFF2-40B4-BE49-F238E27FC236}">
                <a16:creationId xmlns:a16="http://schemas.microsoft.com/office/drawing/2014/main" id="{34BC4B99-2BFC-AC33-94C2-8024860C49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915059"/>
              </p:ext>
            </p:extLst>
          </p:nvPr>
        </p:nvGraphicFramePr>
        <p:xfrm>
          <a:off x="239543" y="1558293"/>
          <a:ext cx="11515725" cy="413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200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6478" y="1683756"/>
            <a:ext cx="3115265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Logistical Information</a:t>
            </a:r>
          </a:p>
        </p:txBody>
      </p:sp>
      <p:graphicFrame>
        <p:nvGraphicFramePr>
          <p:cNvPr id="31749" name="Rectangle 3">
            <a:extLst>
              <a:ext uri="{FF2B5EF4-FFF2-40B4-BE49-F238E27FC236}">
                <a16:creationId xmlns:a16="http://schemas.microsoft.com/office/drawing/2014/main" id="{D912FE9E-7A10-408A-8EB9-8A5372BC926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377769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88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1" name="Rectangle 3">
            <a:extLst>
              <a:ext uri="{FF2B5EF4-FFF2-40B4-BE49-F238E27FC236}">
                <a16:creationId xmlns:a16="http://schemas.microsoft.com/office/drawing/2014/main" id="{BF62ABC7-1824-46BD-960D-B587B4DD54A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30220205"/>
              </p:ext>
            </p:extLst>
          </p:nvPr>
        </p:nvGraphicFramePr>
        <p:xfrm>
          <a:off x="5781674" y="686061"/>
          <a:ext cx="5690285" cy="538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0040" y="1559919"/>
            <a:ext cx="4053979" cy="246297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Agenda and</a:t>
            </a:r>
            <a:b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194376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2494A-A9CC-71D4-067A-BA252F72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EF202-8E53-C04D-845E-813DA578684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C497-2F65-886D-E4B2-13637B36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88" y="1316334"/>
            <a:ext cx="11516497" cy="482355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Committee Reports – Programs/Events, Sponsorship, Networking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Davis Chapter Management System (DCMS) Policy – Specifies Chapter requirements and due dates 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Success Plan – Goals for the chapter in areas of Value, Engagement, and/or Innovation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Chapter Life Membership – For retired members in good standing, Chapter Board recommends conferral by National Board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/>
              <a:t>Medal of Honor – For members who meet specified criteria, Board can nominate at any time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36EB08-B11F-DEF6-A4B5-8469C017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Board Agenda Items</a:t>
            </a:r>
          </a:p>
        </p:txBody>
      </p:sp>
    </p:spTree>
    <p:extLst>
      <p:ext uri="{BB962C8B-B14F-4D97-AF65-F5344CB8AC3E}">
        <p14:creationId xmlns:p14="http://schemas.microsoft.com/office/powerpoint/2010/main" val="1952242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95F8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for Effective Board Meetings</a:t>
            </a:r>
          </a:p>
        </p:txBody>
      </p:sp>
      <p:pic>
        <p:nvPicPr>
          <p:cNvPr id="6" name="Picture 5" descr="A picture containing table, indoor, chair, computer&#10;&#10;Description automatically generated">
            <a:extLst>
              <a:ext uri="{FF2B5EF4-FFF2-40B4-BE49-F238E27FC236}">
                <a16:creationId xmlns:a16="http://schemas.microsoft.com/office/drawing/2014/main" id="{9E74F50C-CCD5-4FD4-BC6F-C44720400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all meetings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Preparedness is key – Review all materials sent for meeting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actively and carefully</a:t>
            </a:r>
          </a:p>
          <a:p>
            <a:pPr marL="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discussion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 if something is new or unknown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ideas/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80391" y="6535157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90B574C-DA1C-405F-A6CB-1D85C97B8FD6}" type="slidenum">
              <a:rPr lang="en-US" sz="1050" b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05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61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002E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Minutes Are Important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4294967295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Legal record of what transpired at a meeting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Should be minimal and concise</a:t>
            </a:r>
          </a:p>
          <a:p>
            <a:pPr marL="4572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retention: permanent</a:t>
            </a:r>
          </a:p>
        </p:txBody>
      </p:sp>
      <p:pic>
        <p:nvPicPr>
          <p:cNvPr id="6" name="Picture 5" descr="A close up of a pen&#10;&#10;Description automatically generated">
            <a:extLst>
              <a:ext uri="{FF2B5EF4-FFF2-40B4-BE49-F238E27FC236}">
                <a16:creationId xmlns:a16="http://schemas.microsoft.com/office/drawing/2014/main" id="{55A81CF7-63AF-42FD-8D77-779D8E59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18"/>
          <a:stretch/>
        </p:blipFill>
        <p:spPr>
          <a:xfrm rot="162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BA1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5b4b86c5-475f-485b-ac30-381e64ef08ac">2021-03-09T22:47:47+00:00</Date>
    <lcf76f155ced4ddcb4097134ff3c332f xmlns="5b4b86c5-475f-485b-ac30-381e64ef08ac">
      <Terms xmlns="http://schemas.microsoft.com/office/infopath/2007/PartnerControls"/>
    </lcf76f155ced4ddcb4097134ff3c332f>
    <TaxCatchAll xmlns="c714058f-4a6e-4e5a-8e7b-04766cc098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9" ma:contentTypeDescription="Create a new document." ma:contentTypeScope="" ma:versionID="de1a574dcb87de0935df6d133d693474">
  <xsd:schema xmlns:xsd="http://www.w3.org/2001/XMLSchema" xmlns:xs="http://www.w3.org/2001/XMLSchema" xmlns:p="http://schemas.microsoft.com/office/2006/metadata/properties" xmlns:ns2="5b4b86c5-475f-485b-ac30-381e64ef08ac" xmlns:ns3="c714058f-4a6e-4e5a-8e7b-04766cc098e5" targetNamespace="http://schemas.microsoft.com/office/2006/metadata/properties" ma:root="true" ma:fieldsID="3e87bf9a11ceb644a515b3c1d46bbd59" ns2:_="" ns3:_="">
    <xsd:import namespace="5b4b86c5-475f-485b-ac30-381e64ef08ac"/>
    <xsd:import namespace="c714058f-4a6e-4e5a-8e7b-04766cc098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Dat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Date" ma:index="13" nillable="true" ma:displayName="Date" ma:default="[today]" ma:format="DateTime" ma:internalName="Date">
      <xsd:simpleType>
        <xsd:restriction base="dms:DateTime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ed6b48-46cb-4a04-bc25-af8b5d15d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06de8c6-a215-4c09-8d49-41cc36547437}" ma:internalName="TaxCatchAll" ma:showField="CatchAllData" ma:web="c714058f-4a6e-4e5a-8e7b-04766cc09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948B98-9540-4F21-A869-5CA179F8C4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7E42F9-CAD7-4538-BAF3-498ED7275854}">
  <ds:schemaRefs>
    <ds:schemaRef ds:uri="5b4b86c5-475f-485b-ac30-381e64ef08ac"/>
    <ds:schemaRef ds:uri="c714058f-4a6e-4e5a-8e7b-04766cc098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1F37C5-5D43-4A0F-83C2-7349404F9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4b86c5-475f-485b-ac30-381e64ef08ac"/>
    <ds:schemaRef ds:uri="c714058f-4a6e-4e5a-8e7b-04766cc098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1133</Words>
  <Application>Microsoft Office PowerPoint</Application>
  <PresentationFormat>Widescreen</PresentationFormat>
  <Paragraphs>126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Board of Directors Composition</vt:lpstr>
      <vt:lpstr>Board Roles</vt:lpstr>
      <vt:lpstr>Duties of Fiduciary Responsibility</vt:lpstr>
      <vt:lpstr>Logistical Information</vt:lpstr>
      <vt:lpstr>Consent Agenda and Meeting Agenda</vt:lpstr>
      <vt:lpstr>Potential Board Agenda Items</vt:lpstr>
      <vt:lpstr>Tips for Effective Board Meetings</vt:lpstr>
      <vt:lpstr>Meeting Minutes Are Important</vt:lpstr>
      <vt:lpstr>Minute Taking Tips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Roccario-Thorpe</dc:creator>
  <cp:lastModifiedBy>Cindy Fischer</cp:lastModifiedBy>
  <cp:revision>3</cp:revision>
  <dcterms:modified xsi:type="dcterms:W3CDTF">2024-06-03T18:48:09Z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  <property fmtid="{D5CDD505-2E9C-101B-9397-08002B2CF9AE}" pid="3" name="MediaServiceImageTags">
    <vt:lpwstr/>
  </property>
</Properties>
</file>